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Layouts/slideLayout23.xml" ContentType="application/vnd.openxmlformats-officedocument.presentationml.slideLayout+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Override PartName="/ppt/slides/slide7.xml" ContentType="application/vnd.openxmlformats-officedocument.presentationml.slide+xml"/>
  <Override PartName="/ppt/viewProps.xml" ContentType="application/vnd.openxmlformats-officedocument.presentationml.viewProp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Layouts/slideLayout32.xml" ContentType="application/vnd.openxmlformats-officedocument.presentationml.slideLayout+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Default Extension="png" ContentType="image/png"/>
  <Override PartName="/ppt/slides/slide27.xml" ContentType="application/vnd.openxmlformats-officedocument.presentationml.slide+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notesSlides/notesSlide24.xml" ContentType="application/vnd.openxmlformats-officedocument.presentationml.notesSlide+xml"/>
  <Override PartName="/ppt/slideLayouts/slideLayout19.xml" ContentType="application/vnd.openxmlformats-officedocument.presentationml.slideLayout+xml"/>
  <Override PartName="/ppt/slideLayouts/slideLayout27.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Layouts/slideLayout30.xml" ContentType="application/vnd.openxmlformats-officedocument.presentationml.slideLayout+xml"/>
  <Override PartName="/ppt/notesSlides/notesSlide2.xml" ContentType="application/vnd.openxmlformats-officedocument.presentationml.notesSlide+xml"/>
  <Override PartName="/ppt/slideLayouts/slideLayout33.xml" ContentType="application/vnd.openxmlformats-officedocument.presentationml.slideLayout+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slideMasters/slideMaster3.xml" ContentType="application/vnd.openxmlformats-officedocument.presentationml.slideMaster+xml"/>
  <Override PartName="/ppt/notesSlides/notesSlide25.xml" ContentType="application/vnd.openxmlformats-officedocument.presentationml.notesSlide+xml"/>
  <Override PartName="/ppt/slides/slide35.xml" ContentType="application/vnd.openxmlformats-officedocument.presentationml.slide+xml"/>
  <Override PartName="/ppt/notesSlides/notesSlide21.xml" ContentType="application/vnd.openxmlformats-officedocument.presentationml.notesSlide+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Layouts/slideLayout18.xml" ContentType="application/vnd.openxmlformats-officedocument.presentationml.slideLayout+xml"/>
  <Override PartName="/ppt/slides/slide34.xml" ContentType="application/vnd.openxmlformats-officedocument.presentationml.slide+xml"/>
  <Override PartName="/ppt/slideLayouts/slideLayout28.xml" ContentType="application/vnd.openxmlformats-officedocument.presentationml.slideLayout+xml"/>
  <Override PartName="/ppt/notesSlides/notesSlide12.xml" ContentType="application/vnd.openxmlformats-officedocument.presentationml.notesSlide+xml"/>
  <Override PartName="/ppt/notesSlides/notesSlide26.xml" ContentType="application/vnd.openxmlformats-officedocument.presentationml.notesSlide+xml"/>
  <Override PartName="/ppt/notesSlides/notesSlide5.xml" ContentType="application/vnd.openxmlformats-officedocument.presentationml.notesSlide+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24.xml" ContentType="application/vnd.openxmlformats-officedocument.presentationml.slide+xml"/>
  <Override PartName="/ppt/slides/slide32.xml" ContentType="application/vnd.openxmlformats-officedocument.presentationml.slide+xml"/>
  <Override PartName="/ppt/notesSlides/notesSlide30.xml" ContentType="application/vnd.openxmlformats-officedocument.presentationml.notesSlide+xml"/>
  <Override PartName="/ppt/slides/slide6.xml" ContentType="application/vnd.openxmlformats-officedocument.presentationml.slide+xml"/>
  <Override PartName="/ppt/slides/slide16.xml" ContentType="application/vnd.openxmlformats-officedocument.presentationml.slide+xml"/>
  <Default Extension="gif" ContentType="image/gif"/>
  <Override PartName="/ppt/slideLayouts/slideLayout12.xml" ContentType="application/vnd.openxmlformats-officedocument.presentationml.slideLayout+xml"/>
  <Default Extension="pdf" ContentType="application/pdf"/>
  <Override PartName="/ppt/notesSlides/notesSlide20.xml" ContentType="application/vnd.openxmlformats-officedocument.presentationml.notesSlide+xml"/>
  <Override PartName="/ppt/slides/slide29.xml" ContentType="application/vnd.openxmlformats-officedocument.presentationml.slide+xml"/>
</Types>
</file>

<file path=_rels/.rels><?xml version="1.0" encoding="UTF-8" standalone="yes"?>
<Relationships xmlns="http://schemas.openxmlformats.org/package/2006/relationships"><Relationship Id="rId2" Type="http://schemas.openxmlformats.org/package/2006/relationships/metadata/core-properties" Target="docProps/core.xml"/><Relationship Id="rId3" Type="http://schemas.openxmlformats.org/officeDocument/2006/relationships/extended-properties" Target="docProps/app.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SpecialPlsOnTitleSld="0" strictFirstAndLastChars="0" saveSubsetFonts="1" autoCompressPictures="0">
  <p:sldMasterIdLst>
    <p:sldMasterId id="2147483648" r:id="rId1"/>
    <p:sldMasterId id="2147483774" r:id="rId2"/>
    <p:sldMasterId id="2147483810" r:id="rId3"/>
  </p:sldMasterIdLst>
  <p:notesMasterIdLst>
    <p:notesMasterId r:id="rId41"/>
  </p:notesMasterIdLst>
  <p:handoutMasterIdLst>
    <p:handoutMasterId r:id="rId42"/>
  </p:handoutMasterIdLst>
  <p:sldIdLst>
    <p:sldId id="772" r:id="rId4"/>
    <p:sldId id="680" r:id="rId5"/>
    <p:sldId id="740" r:id="rId6"/>
    <p:sldId id="780" r:id="rId7"/>
    <p:sldId id="860" r:id="rId8"/>
    <p:sldId id="845" r:id="rId9"/>
    <p:sldId id="855" r:id="rId10"/>
    <p:sldId id="708" r:id="rId11"/>
    <p:sldId id="833" r:id="rId12"/>
    <p:sldId id="865" r:id="rId13"/>
    <p:sldId id="737" r:id="rId14"/>
    <p:sldId id="648" r:id="rId15"/>
    <p:sldId id="876" r:id="rId16"/>
    <p:sldId id="866" r:id="rId17"/>
    <p:sldId id="867" r:id="rId18"/>
    <p:sldId id="868" r:id="rId19"/>
    <p:sldId id="869" r:id="rId20"/>
    <p:sldId id="870" r:id="rId21"/>
    <p:sldId id="871" r:id="rId22"/>
    <p:sldId id="863" r:id="rId23"/>
    <p:sldId id="862" r:id="rId24"/>
    <p:sldId id="872" r:id="rId25"/>
    <p:sldId id="873" r:id="rId26"/>
    <p:sldId id="853" r:id="rId27"/>
    <p:sldId id="766" r:id="rId28"/>
    <p:sldId id="815" r:id="rId29"/>
    <p:sldId id="849" r:id="rId30"/>
    <p:sldId id="720" r:id="rId31"/>
    <p:sldId id="745" r:id="rId32"/>
    <p:sldId id="829" r:id="rId33"/>
    <p:sldId id="830" r:id="rId34"/>
    <p:sldId id="727" r:id="rId35"/>
    <p:sldId id="828" r:id="rId36"/>
    <p:sldId id="755" r:id="rId37"/>
    <p:sldId id="750" r:id="rId38"/>
    <p:sldId id="752" r:id="rId39"/>
    <p:sldId id="874" r:id="rId40"/>
  </p:sldIdLst>
  <p:sldSz cx="9906000" cy="6858000" type="A4"/>
  <p:notesSz cx="9779000" cy="6645275"/>
  <p:defaultTextStyle>
    <a:defPPr>
      <a:defRPr lang="en-US"/>
    </a:defPPr>
    <a:lvl1pPr algn="l" rtl="0" eaLnBrk="0" fontAlgn="base" hangingPunct="0">
      <a:spcBef>
        <a:spcPct val="0"/>
      </a:spcBef>
      <a:spcAft>
        <a:spcPct val="0"/>
      </a:spcAft>
      <a:defRPr sz="1400" b="1" kern="1200">
        <a:solidFill>
          <a:srgbClr val="DDFFF6"/>
        </a:solidFill>
        <a:latin typeface="Times New Roman" charset="0"/>
        <a:ea typeface="+mn-ea"/>
        <a:cs typeface="+mn-cs"/>
      </a:defRPr>
    </a:lvl1pPr>
    <a:lvl2pPr marL="457200" algn="l" rtl="0" eaLnBrk="0" fontAlgn="base" hangingPunct="0">
      <a:spcBef>
        <a:spcPct val="0"/>
      </a:spcBef>
      <a:spcAft>
        <a:spcPct val="0"/>
      </a:spcAft>
      <a:defRPr sz="1400" b="1" kern="1200">
        <a:solidFill>
          <a:srgbClr val="DDFFF6"/>
        </a:solidFill>
        <a:latin typeface="Times New Roman" charset="0"/>
        <a:ea typeface="+mn-ea"/>
        <a:cs typeface="+mn-cs"/>
      </a:defRPr>
    </a:lvl2pPr>
    <a:lvl3pPr marL="914400" algn="l" rtl="0" eaLnBrk="0" fontAlgn="base" hangingPunct="0">
      <a:spcBef>
        <a:spcPct val="0"/>
      </a:spcBef>
      <a:spcAft>
        <a:spcPct val="0"/>
      </a:spcAft>
      <a:defRPr sz="1400" b="1" kern="1200">
        <a:solidFill>
          <a:srgbClr val="DDFFF6"/>
        </a:solidFill>
        <a:latin typeface="Times New Roman" charset="0"/>
        <a:ea typeface="+mn-ea"/>
        <a:cs typeface="+mn-cs"/>
      </a:defRPr>
    </a:lvl3pPr>
    <a:lvl4pPr marL="1371600" algn="l" rtl="0" eaLnBrk="0" fontAlgn="base" hangingPunct="0">
      <a:spcBef>
        <a:spcPct val="0"/>
      </a:spcBef>
      <a:spcAft>
        <a:spcPct val="0"/>
      </a:spcAft>
      <a:defRPr sz="1400" b="1" kern="1200">
        <a:solidFill>
          <a:srgbClr val="DDFFF6"/>
        </a:solidFill>
        <a:latin typeface="Times New Roman" charset="0"/>
        <a:ea typeface="+mn-ea"/>
        <a:cs typeface="+mn-cs"/>
      </a:defRPr>
    </a:lvl4pPr>
    <a:lvl5pPr marL="1828800" algn="l" rtl="0" eaLnBrk="0" fontAlgn="base" hangingPunct="0">
      <a:spcBef>
        <a:spcPct val="0"/>
      </a:spcBef>
      <a:spcAft>
        <a:spcPct val="0"/>
      </a:spcAft>
      <a:defRPr sz="1400" b="1" kern="1200">
        <a:solidFill>
          <a:srgbClr val="DDFFF6"/>
        </a:solidFill>
        <a:latin typeface="Times New Roman" charset="0"/>
        <a:ea typeface="+mn-ea"/>
        <a:cs typeface="+mn-cs"/>
      </a:defRPr>
    </a:lvl5pPr>
    <a:lvl6pPr marL="2286000" algn="l" defTabSz="457200" rtl="0" eaLnBrk="1" latinLnBrk="0" hangingPunct="1">
      <a:defRPr sz="1400" b="1" kern="1200">
        <a:solidFill>
          <a:srgbClr val="DDFFF6"/>
        </a:solidFill>
        <a:latin typeface="Times New Roman" charset="0"/>
        <a:ea typeface="+mn-ea"/>
        <a:cs typeface="+mn-cs"/>
      </a:defRPr>
    </a:lvl6pPr>
    <a:lvl7pPr marL="2743200" algn="l" defTabSz="457200" rtl="0" eaLnBrk="1" latinLnBrk="0" hangingPunct="1">
      <a:defRPr sz="1400" b="1" kern="1200">
        <a:solidFill>
          <a:srgbClr val="DDFFF6"/>
        </a:solidFill>
        <a:latin typeface="Times New Roman" charset="0"/>
        <a:ea typeface="+mn-ea"/>
        <a:cs typeface="+mn-cs"/>
      </a:defRPr>
    </a:lvl7pPr>
    <a:lvl8pPr marL="3200400" algn="l" defTabSz="457200" rtl="0" eaLnBrk="1" latinLnBrk="0" hangingPunct="1">
      <a:defRPr sz="1400" b="1" kern="1200">
        <a:solidFill>
          <a:srgbClr val="DDFFF6"/>
        </a:solidFill>
        <a:latin typeface="Times New Roman" charset="0"/>
        <a:ea typeface="+mn-ea"/>
        <a:cs typeface="+mn-cs"/>
      </a:defRPr>
    </a:lvl8pPr>
    <a:lvl9pPr marL="3657600" algn="l" defTabSz="457200" rtl="0" eaLnBrk="1" latinLnBrk="0" hangingPunct="1">
      <a:defRPr sz="1400" b="1" kern="1200">
        <a:solidFill>
          <a:srgbClr val="DDFFF6"/>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p:showPr showNarration="1">
    <p:present/>
    <p:sldAll/>
    <p:penClr>
      <a:schemeClr val="tx1"/>
    </p:penClr>
  </p:showPr>
  <p:clrMru>
    <a:srgbClr val="00BF00"/>
    <a:srgbClr val="FF9C54"/>
    <a:srgbClr val="27BCFF"/>
    <a:srgbClr val="FFED94"/>
    <a:srgbClr val="AC552B"/>
    <a:srgbClr val="4F4F4F"/>
    <a:srgbClr val="646464"/>
    <a:srgbClr val="BA0000"/>
    <a:srgbClr val="785B8E"/>
    <a:srgbClr val="906DA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showComments="0">
  <p:normalViewPr>
    <p:restoredLeft sz="15620"/>
    <p:restoredTop sz="87856" autoAdjust="0"/>
  </p:normalViewPr>
  <p:slideViewPr>
    <p:cSldViewPr snapToGrid="0">
      <p:cViewPr>
        <p:scale>
          <a:sx n="75" d="100"/>
          <a:sy n="75" d="100"/>
        </p:scale>
        <p:origin x="-1672" y="-576"/>
      </p:cViewPr>
      <p:guideLst>
        <p:guide orient="horz" pos="1983"/>
        <p:guide pos="311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44"/>
    </p:cViewPr>
  </p:sorterViewPr>
  <p:notesViewPr>
    <p:cSldViewPr snapToGrid="0">
      <p:cViewPr varScale="1">
        <p:scale>
          <a:sx n="99" d="100"/>
          <a:sy n="99" d="100"/>
        </p:scale>
        <p:origin x="-440" y="-104"/>
      </p:cViewPr>
      <p:guideLst>
        <p:guide orient="horz" pos="2093"/>
        <p:guide pos="3080"/>
      </p:guideLst>
    </p:cSldViewPr>
  </p:notesViewPr>
  <p:gridSpacing cx="73736200" cy="73736200"/>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35" Type="http://schemas.openxmlformats.org/officeDocument/2006/relationships/slide" Target="slides/slide32.xml"/><Relationship Id="rId31" Type="http://schemas.openxmlformats.org/officeDocument/2006/relationships/slide" Target="slides/slide28.xml"/><Relationship Id="rId34" Type="http://schemas.openxmlformats.org/officeDocument/2006/relationships/slide" Target="slides/slide31.xml"/><Relationship Id="rId39" Type="http://schemas.openxmlformats.org/officeDocument/2006/relationships/slide" Target="slides/slide36.xml"/><Relationship Id="rId40" Type="http://schemas.openxmlformats.org/officeDocument/2006/relationships/slide" Target="slides/slide37.xml"/><Relationship Id="rId7" Type="http://schemas.openxmlformats.org/officeDocument/2006/relationships/slide" Target="slides/slide4.xml"/><Relationship Id="rId36" Type="http://schemas.openxmlformats.org/officeDocument/2006/relationships/slide" Target="slides/slide33.xml"/><Relationship Id="rId43" Type="http://schemas.openxmlformats.org/officeDocument/2006/relationships/printerSettings" Target="printerSettings/printerSettings1.bin"/><Relationship Id="rId1" Type="http://schemas.openxmlformats.org/officeDocument/2006/relationships/slideMaster" Target="slideMasters/slideMaster1.xml"/><Relationship Id="rId24" Type="http://schemas.openxmlformats.org/officeDocument/2006/relationships/slide" Target="slides/slide21.xml"/><Relationship Id="rId25" Type="http://schemas.openxmlformats.org/officeDocument/2006/relationships/slide" Target="slides/slide22.xml"/><Relationship Id="rId47" Type="http://schemas.openxmlformats.org/officeDocument/2006/relationships/tableStyles" Target="tableStyles.xml"/><Relationship Id="rId8" Type="http://schemas.openxmlformats.org/officeDocument/2006/relationships/slide" Target="slides/slide5.xml"/><Relationship Id="rId13" Type="http://schemas.openxmlformats.org/officeDocument/2006/relationships/slide" Target="slides/slide10.xml"/><Relationship Id="rId10" Type="http://schemas.openxmlformats.org/officeDocument/2006/relationships/slide" Target="slides/slide7.xml"/><Relationship Id="rId32" Type="http://schemas.openxmlformats.org/officeDocument/2006/relationships/slide" Target="slides/slide29.xml"/><Relationship Id="rId37" Type="http://schemas.openxmlformats.org/officeDocument/2006/relationships/slide" Target="slides/slide34.xml"/><Relationship Id="rId12" Type="http://schemas.openxmlformats.org/officeDocument/2006/relationships/slide" Target="slides/slide9.xml"/><Relationship Id="rId17" Type="http://schemas.openxmlformats.org/officeDocument/2006/relationships/slide" Target="slides/slide14.xml"/><Relationship Id="rId9" Type="http://schemas.openxmlformats.org/officeDocument/2006/relationships/slide" Target="slides/slide6.xml"/><Relationship Id="rId18" Type="http://schemas.openxmlformats.org/officeDocument/2006/relationships/slide" Target="slides/slide15.xml"/><Relationship Id="rId3" Type="http://schemas.openxmlformats.org/officeDocument/2006/relationships/slideMaster" Target="slideMasters/slideMaster3.xml"/><Relationship Id="rId27" Type="http://schemas.openxmlformats.org/officeDocument/2006/relationships/slide" Target="slides/slide24.xml"/><Relationship Id="rId14" Type="http://schemas.openxmlformats.org/officeDocument/2006/relationships/slide" Target="slides/slide11.xml"/><Relationship Id="rId23" Type="http://schemas.openxmlformats.org/officeDocument/2006/relationships/slide" Target="slides/slide20.xml"/><Relationship Id="rId4" Type="http://schemas.openxmlformats.org/officeDocument/2006/relationships/slide" Target="slides/slide1.xml"/><Relationship Id="rId28" Type="http://schemas.openxmlformats.org/officeDocument/2006/relationships/slide" Target="slides/slide25.xml"/><Relationship Id="rId45" Type="http://schemas.openxmlformats.org/officeDocument/2006/relationships/viewProps" Target="viewProps.xml"/><Relationship Id="rId26" Type="http://schemas.openxmlformats.org/officeDocument/2006/relationships/slide" Target="slides/slide23.xml"/><Relationship Id="rId30" Type="http://schemas.openxmlformats.org/officeDocument/2006/relationships/slide" Target="slides/slide27.xml"/><Relationship Id="rId11" Type="http://schemas.openxmlformats.org/officeDocument/2006/relationships/slide" Target="slides/slide8.xml"/><Relationship Id="rId42" Type="http://schemas.openxmlformats.org/officeDocument/2006/relationships/handoutMaster" Target="handoutMasters/handoutMaster1.xml"/><Relationship Id="rId29" Type="http://schemas.openxmlformats.org/officeDocument/2006/relationships/slide" Target="slides/slide26.xml"/><Relationship Id="rId6" Type="http://schemas.openxmlformats.org/officeDocument/2006/relationships/slide" Target="slides/slide3.xml"/><Relationship Id="rId16" Type="http://schemas.openxmlformats.org/officeDocument/2006/relationships/slide" Target="slides/slide13.xml"/><Relationship Id="rId33" Type="http://schemas.openxmlformats.org/officeDocument/2006/relationships/slide" Target="slides/slide30.xml"/><Relationship Id="rId44" Type="http://schemas.openxmlformats.org/officeDocument/2006/relationships/presProps" Target="presProps.xml"/><Relationship Id="rId4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19" Type="http://schemas.openxmlformats.org/officeDocument/2006/relationships/slide" Target="slides/slide16.xml"/><Relationship Id="rId38" Type="http://schemas.openxmlformats.org/officeDocument/2006/relationships/slide" Target="slides/slide35.xml"/><Relationship Id="rId20" Type="http://schemas.openxmlformats.org/officeDocument/2006/relationships/slide" Target="slides/slide17.xml"/><Relationship Id="rId22" Type="http://schemas.openxmlformats.org/officeDocument/2006/relationships/slide" Target="slides/slide19.xml"/><Relationship Id="rId21" Type="http://schemas.openxmlformats.org/officeDocument/2006/relationships/slide" Target="slides/slide18.xml"/><Relationship Id="rId2"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37038" cy="331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538788" y="0"/>
            <a:ext cx="4238625" cy="331788"/>
          </a:xfrm>
          <a:prstGeom prst="rect">
            <a:avLst/>
          </a:prstGeom>
        </p:spPr>
        <p:txBody>
          <a:bodyPr vert="horz" lIns="91440" tIns="45720" rIns="91440" bIns="45720" rtlCol="0"/>
          <a:lstStyle>
            <a:lvl1pPr algn="r">
              <a:defRPr sz="1200"/>
            </a:lvl1pPr>
          </a:lstStyle>
          <a:p>
            <a:fld id="{0A3E189B-957C-8846-8E40-2FACCD4E4F3F}" type="datetimeFigureOut">
              <a:rPr lang="en-US" smtClean="0"/>
              <a:pPr/>
              <a:t>8/9/12</a:t>
            </a:fld>
            <a:endParaRPr lang="en-US"/>
          </a:p>
        </p:txBody>
      </p:sp>
      <p:sp>
        <p:nvSpPr>
          <p:cNvPr id="4" name="Footer Placeholder 3"/>
          <p:cNvSpPr>
            <a:spLocks noGrp="1"/>
          </p:cNvSpPr>
          <p:nvPr>
            <p:ph type="ftr" sz="quarter" idx="2"/>
          </p:nvPr>
        </p:nvSpPr>
        <p:spPr>
          <a:xfrm>
            <a:off x="0" y="6311900"/>
            <a:ext cx="4237038" cy="33178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538788" y="6311900"/>
            <a:ext cx="4238625" cy="331788"/>
          </a:xfrm>
          <a:prstGeom prst="rect">
            <a:avLst/>
          </a:prstGeom>
        </p:spPr>
        <p:txBody>
          <a:bodyPr vert="horz" lIns="91440" tIns="45720" rIns="91440" bIns="45720" rtlCol="0" anchor="b"/>
          <a:lstStyle>
            <a:lvl1pPr algn="r">
              <a:defRPr sz="1200"/>
            </a:lvl1pPr>
          </a:lstStyle>
          <a:p>
            <a:fld id="{9FEE2B5A-9A35-204B-AEEB-54B39127AE09}"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4237038"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defTabSz="938213">
              <a:defRPr sz="1300" b="0">
                <a:solidFill>
                  <a:schemeClr val="tx1"/>
                </a:solidFill>
                <a:latin typeface="Times New Roman" pitchFamily="-106" charset="0"/>
              </a:defRPr>
            </a:lvl1pPr>
          </a:lstStyle>
          <a:p>
            <a:pPr>
              <a:defRPr/>
            </a:pPr>
            <a:endParaRPr lang="de-DE"/>
          </a:p>
        </p:txBody>
      </p:sp>
      <p:sp>
        <p:nvSpPr>
          <p:cNvPr id="11267" name="Rectangle 3"/>
          <p:cNvSpPr>
            <a:spLocks noGrp="1" noChangeArrowheads="1"/>
          </p:cNvSpPr>
          <p:nvPr>
            <p:ph type="dt" idx="1"/>
          </p:nvPr>
        </p:nvSpPr>
        <p:spPr bwMode="auto">
          <a:xfrm>
            <a:off x="5541963" y="0"/>
            <a:ext cx="4237037" cy="331788"/>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lvl1pPr algn="r" defTabSz="938213">
              <a:defRPr sz="1300" b="0">
                <a:solidFill>
                  <a:schemeClr val="tx1"/>
                </a:solidFill>
                <a:latin typeface="Times New Roman" pitchFamily="-106" charset="0"/>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3090863" y="498475"/>
            <a:ext cx="3598862" cy="2492375"/>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1303338" y="3155950"/>
            <a:ext cx="7172325" cy="2990850"/>
          </a:xfrm>
          <a:prstGeom prst="rect">
            <a:avLst/>
          </a:prstGeom>
          <a:noFill/>
          <a:ln w="9525">
            <a:noFill/>
            <a:miter lim="800000"/>
            <a:headEnd/>
            <a:tailEnd/>
          </a:ln>
          <a:effectLst/>
        </p:spPr>
        <p:txBody>
          <a:bodyPr vert="horz" wrap="square" lIns="93848" tIns="46923" rIns="93848" bIns="46923" numCol="1" anchor="t" anchorCtr="0" compatLnSpc="1">
            <a:prstTxWarp prst="textNoShape">
              <a:avLst/>
            </a:prstTxWarp>
          </a:bodyPr>
          <a:lstStyle/>
          <a:p>
            <a:pPr lvl="0"/>
            <a:r>
              <a:rPr lang="de-DE" noProof="0"/>
              <a:t>Klicken Sie, um die Textformatierung des Masters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11270" name="Rectangle 6"/>
          <p:cNvSpPr>
            <a:spLocks noGrp="1" noChangeArrowheads="1"/>
          </p:cNvSpPr>
          <p:nvPr>
            <p:ph type="ftr" sz="quarter" idx="4"/>
          </p:nvPr>
        </p:nvSpPr>
        <p:spPr bwMode="auto">
          <a:xfrm>
            <a:off x="0" y="6313488"/>
            <a:ext cx="4237038"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defTabSz="938213">
              <a:defRPr sz="1300" b="0">
                <a:solidFill>
                  <a:schemeClr val="tx1"/>
                </a:solidFill>
                <a:latin typeface="Times New Roman" pitchFamily="-106" charset="0"/>
              </a:defRPr>
            </a:lvl1pPr>
          </a:lstStyle>
          <a:p>
            <a:pPr>
              <a:defRPr/>
            </a:pPr>
            <a:endParaRPr lang="de-DE"/>
          </a:p>
        </p:txBody>
      </p:sp>
      <p:sp>
        <p:nvSpPr>
          <p:cNvPr id="11271" name="Rectangle 7"/>
          <p:cNvSpPr>
            <a:spLocks noGrp="1" noChangeArrowheads="1"/>
          </p:cNvSpPr>
          <p:nvPr>
            <p:ph type="sldNum" sz="quarter" idx="5"/>
          </p:nvPr>
        </p:nvSpPr>
        <p:spPr bwMode="auto">
          <a:xfrm>
            <a:off x="5541963" y="6313488"/>
            <a:ext cx="4237037" cy="331787"/>
          </a:xfrm>
          <a:prstGeom prst="rect">
            <a:avLst/>
          </a:prstGeom>
          <a:noFill/>
          <a:ln w="9525">
            <a:noFill/>
            <a:miter lim="800000"/>
            <a:headEnd/>
            <a:tailEnd/>
          </a:ln>
          <a:effectLst/>
        </p:spPr>
        <p:txBody>
          <a:bodyPr vert="horz" wrap="square" lIns="93848" tIns="46923" rIns="93848" bIns="46923" numCol="1" anchor="b" anchorCtr="0" compatLnSpc="1">
            <a:prstTxWarp prst="textNoShape">
              <a:avLst/>
            </a:prstTxWarp>
          </a:bodyPr>
          <a:lstStyle>
            <a:lvl1pPr algn="r" defTabSz="938213">
              <a:defRPr sz="1300" b="0">
                <a:solidFill>
                  <a:schemeClr val="tx1"/>
                </a:solidFill>
                <a:latin typeface="Times New Roman" pitchFamily="-106" charset="0"/>
              </a:defRPr>
            </a:lvl1pPr>
          </a:lstStyle>
          <a:p>
            <a:pPr>
              <a:defRPr/>
            </a:pPr>
            <a:fld id="{CEC5A135-E164-3A4F-9140-D3C64C26ABF8}" type="slidenum">
              <a:rPr lang="de-DE"/>
              <a:pPr>
                <a:defRPr/>
              </a:pPr>
              <a:t>‹#›</a:t>
            </a:fld>
            <a:endParaRPr lang="de-DE"/>
          </a:p>
        </p:txBody>
      </p:sp>
    </p:spTree>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0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6" charset="0"/>
        <a:ea typeface="ＭＳ Ｐゴシック" pitchFamily="-10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1FC8D3C0-8BD8-5F49-906E-91E28FC30355}" type="slidenum">
              <a:rPr lang="de-DE"/>
              <a:pPr/>
              <a:t>1</a:t>
            </a:fld>
            <a:endParaRPr lang="de-DE"/>
          </a:p>
        </p:txBody>
      </p:sp>
      <p:sp>
        <p:nvSpPr>
          <p:cNvPr id="33795" name="Rectangle 2"/>
          <p:cNvSpPr>
            <a:spLocks noGrp="1" noRot="1" noChangeAspect="1" noChangeArrowheads="1" noTextEdit="1"/>
          </p:cNvSpPr>
          <p:nvPr>
            <p:ph type="sldImg"/>
          </p:nvPr>
        </p:nvSpPr>
        <p:spPr>
          <a:xfrm>
            <a:off x="3090863" y="498475"/>
            <a:ext cx="3598862" cy="2492375"/>
          </a:xfrm>
          <a:ln/>
        </p:spPr>
      </p:sp>
      <p:sp>
        <p:nvSpPr>
          <p:cNvPr id="33796"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81EDEF-CA7B-C441-AD0B-B4BB0BB3871D}" type="slidenum">
              <a:rPr lang="de-DE">
                <a:latin typeface="Times New Roman" charset="0"/>
              </a:rPr>
              <a:pPr/>
              <a:t>11</a:t>
            </a:fld>
            <a:endParaRPr lang="de-DE">
              <a:latin typeface="Times New Roman" charset="0"/>
            </a:endParaRPr>
          </a:p>
        </p:txBody>
      </p:sp>
      <p:sp>
        <p:nvSpPr>
          <p:cNvPr id="91139" name="Rectangle 2"/>
          <p:cNvSpPr>
            <a:spLocks noGrp="1" noRot="1" noChangeAspect="1" noChangeArrowheads="1"/>
          </p:cNvSpPr>
          <p:nvPr>
            <p:ph type="sldImg"/>
          </p:nvPr>
        </p:nvSpPr>
        <p:spPr>
          <a:xfrm>
            <a:off x="3090863" y="498475"/>
            <a:ext cx="3598862" cy="2492375"/>
          </a:xfrm>
          <a:solidFill>
            <a:srgbClr val="FFFFFF"/>
          </a:solidFill>
          <a:ln/>
        </p:spPr>
      </p:sp>
      <p:sp>
        <p:nvSpPr>
          <p:cNvPr id="9114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378916B-3DCE-5D4E-9EBA-82539D610634}" type="slidenum">
              <a:rPr lang="de-DE">
                <a:latin typeface="Times New Roman" charset="0"/>
              </a:rPr>
              <a:pPr/>
              <a:t>12</a:t>
            </a:fld>
            <a:endParaRPr lang="de-DE">
              <a:latin typeface="Times New Roman" charset="0"/>
            </a:endParaRPr>
          </a:p>
        </p:txBody>
      </p:sp>
      <p:sp>
        <p:nvSpPr>
          <p:cNvPr id="103427" name="Rectangle 2"/>
          <p:cNvSpPr>
            <a:spLocks noGrp="1" noRot="1" noChangeAspect="1" noChangeArrowheads="1" noTextEdit="1"/>
          </p:cNvSpPr>
          <p:nvPr>
            <p:ph type="sldImg"/>
          </p:nvPr>
        </p:nvSpPr>
        <p:spPr>
          <a:xfrm>
            <a:off x="3090863" y="498475"/>
            <a:ext cx="3598862" cy="2492375"/>
          </a:xfrm>
          <a:ln/>
        </p:spPr>
      </p:sp>
      <p:sp>
        <p:nvSpPr>
          <p:cNvPr id="1034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9378916B-3DCE-5D4E-9EBA-82539D610634}" type="slidenum">
              <a:rPr lang="de-DE">
                <a:latin typeface="Times New Roman" charset="0"/>
              </a:rPr>
              <a:pPr/>
              <a:t>13</a:t>
            </a:fld>
            <a:endParaRPr lang="de-DE">
              <a:latin typeface="Times New Roman" charset="0"/>
            </a:endParaRPr>
          </a:p>
        </p:txBody>
      </p:sp>
      <p:sp>
        <p:nvSpPr>
          <p:cNvPr id="103427" name="Rectangle 2"/>
          <p:cNvSpPr>
            <a:spLocks noGrp="1" noRot="1" noChangeAspect="1" noChangeArrowheads="1" noTextEdit="1"/>
          </p:cNvSpPr>
          <p:nvPr>
            <p:ph type="sldImg"/>
          </p:nvPr>
        </p:nvSpPr>
        <p:spPr>
          <a:xfrm>
            <a:off x="3090863" y="498475"/>
            <a:ext cx="3598862" cy="2492375"/>
          </a:xfrm>
          <a:ln/>
        </p:spPr>
      </p:sp>
      <p:sp>
        <p:nvSpPr>
          <p:cNvPr id="103428"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Buttons. Click</a:t>
            </a:r>
            <a:r>
              <a:rPr lang="en-US" baseline="0" dirty="0" smtClean="0"/>
              <a:t> on any particle type to display the relevant slide with animations. Clicking again will return to this slide. </a:t>
            </a:r>
          </a:p>
          <a:p>
            <a:r>
              <a:rPr lang="en-US" baseline="0" dirty="0" smtClean="0"/>
              <a:t>Recommend putting this slide in the middle of your presentation and putting the other 5 slides at the end. </a:t>
            </a:r>
          </a:p>
          <a:p>
            <a:r>
              <a:rPr lang="en-US" baseline="0" dirty="0" smtClean="0"/>
              <a:t>If you have any difficulties, contact </a:t>
            </a:r>
            <a:r>
              <a:rPr lang="en-US" baseline="0" dirty="0" err="1" smtClean="0"/>
              <a:t>David.Barney</a:t>
            </a:r>
            <a:r>
              <a:rPr lang="en-US" baseline="0" err="1" smtClean="0"/>
              <a:t>@</a:t>
            </a:r>
            <a:r>
              <a:rPr lang="en-US" baseline="0" smtClean="0"/>
              <a:t>cern.ch</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14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076777383"/>
      </p:ext>
    </p:extLst>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Muon</a:t>
            </a:r>
            <a:r>
              <a:rPr lang="en-US" dirty="0" smtClean="0"/>
              <a:t>: passing</a:t>
            </a:r>
            <a:r>
              <a:rPr lang="en-US" baseline="0" dirty="0" smtClean="0"/>
              <a:t> through CMS, bending in the field (both ways, depending on when it is inside or outside of the solenoid) leaving hits in the Tracker layers and the </a:t>
            </a:r>
            <a:r>
              <a:rPr lang="en-US" baseline="0" dirty="0" err="1" smtClean="0"/>
              <a:t>muon</a:t>
            </a:r>
            <a:r>
              <a:rPr lang="en-US" baseline="0" dirty="0" smtClean="0"/>
              <a:t> chambers before escaping completely</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15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95752714"/>
      </p:ext>
    </p:extLst>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 Bending in the magnetic field, leaving hits in the tracker layers</a:t>
            </a:r>
            <a:r>
              <a:rPr lang="en-US" baseline="0" dirty="0" smtClean="0"/>
              <a:t> and being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16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553648486"/>
      </p:ext>
    </p:extLst>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Charged hadron: Bends in the magnetic field and leaves signals in the tracker layers; passes through the electromagnetic</a:t>
            </a:r>
            <a:r>
              <a:rPr lang="en-US" baseline="0" dirty="0" smtClean="0"/>
              <a:t> calorimeter leaving essentially no signal, and is “stopped” by the hadron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17</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75580076"/>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Neutral hadron: Does not bend in the magnetic field and does not leave any signal in the tracker layers; passes through the electromagnetic</a:t>
            </a:r>
            <a:r>
              <a:rPr lang="en-US" baseline="0" dirty="0" smtClean="0"/>
              <a:t> calorimeter leaving essentially no signal, and is “stopped” by the hadron calorimeter</a:t>
            </a:r>
            <a:endParaRPr lang="en-US" dirty="0" smtClean="0"/>
          </a:p>
          <a:p>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18</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98567314"/>
      </p:ext>
    </p:extLst>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Photon: passes through</a:t>
            </a:r>
            <a:r>
              <a:rPr lang="en-US" baseline="0" dirty="0" smtClean="0"/>
              <a:t> the tracker without bending in the magnetic field or leaving hits, is “stopped” by the electromagnetic calorimeter</a:t>
            </a:r>
            <a:endParaRPr lang="en-US" dirty="0"/>
          </a:p>
        </p:txBody>
      </p:sp>
      <p:sp>
        <p:nvSpPr>
          <p:cNvPr id="4" name="Slide Number Placeholder 3"/>
          <p:cNvSpPr>
            <a:spLocks noGrp="1"/>
          </p:cNvSpPr>
          <p:nvPr>
            <p:ph type="sldNum" sz="quarter" idx="10"/>
          </p:nvPr>
        </p:nvSpPr>
        <p:spPr/>
        <p:txBody>
          <a:bodyPr/>
          <a:lstStyle/>
          <a:p>
            <a:fld id="{4BD9B1CB-B517-8247-A800-B09F55A4D130}" type="slidenum">
              <a:rPr lang="en-US" smtClean="0"/>
              <a:pPr/>
              <a:t>19</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901626138"/>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20</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86D548-ED2F-B749-B0DA-BB3F1409620E}" type="slidenum">
              <a:rPr lang="de-DE">
                <a:latin typeface="Times New Roman" charset="0"/>
              </a:rPr>
              <a:pPr/>
              <a:t>2</a:t>
            </a:fld>
            <a:endParaRPr lang="de-DE">
              <a:latin typeface="Times New Roman" charset="0"/>
            </a:endParaRPr>
          </a:p>
        </p:txBody>
      </p:sp>
      <p:sp>
        <p:nvSpPr>
          <p:cNvPr id="17411" name="Rectangle 2"/>
          <p:cNvSpPr>
            <a:spLocks noGrp="1" noRot="1" noChangeAspect="1" noChangeArrowheads="1" noTextEdit="1"/>
          </p:cNvSpPr>
          <p:nvPr>
            <p:ph type="sldImg"/>
          </p:nvPr>
        </p:nvSpPr>
        <p:spPr>
          <a:xfrm>
            <a:off x="3090863" y="498475"/>
            <a:ext cx="3598862" cy="2492375"/>
          </a:xfrm>
          <a:ln/>
        </p:spPr>
      </p:sp>
      <p:sp>
        <p:nvSpPr>
          <p:cNvPr id="17412" name="Rectangle 3"/>
          <p:cNvSpPr>
            <a:spLocks noGrp="1" noChangeArrowheads="1"/>
          </p:cNvSpPr>
          <p:nvPr>
            <p:ph type="body" idx="1"/>
          </p:nvPr>
        </p:nvSpPr>
        <p:spPr>
          <a:noFill/>
          <a:ln/>
        </p:spPr>
        <p:txBody>
          <a:bodyPr/>
          <a:lstStyle/>
          <a:p>
            <a:r>
              <a:rPr lang="en-US" dirty="0" smtClean="0">
                <a:latin typeface="Times New Roman" charset="0"/>
              </a:rPr>
              <a:t>Missing: Kibble, </a:t>
            </a:r>
            <a:r>
              <a:rPr lang="en-US" dirty="0" err="1" smtClean="0">
                <a:latin typeface="Times New Roman" charset="0"/>
              </a:rPr>
              <a:t>Brout</a:t>
            </a:r>
            <a:r>
              <a:rPr lang="en-US" dirty="0" smtClean="0">
                <a:latin typeface="Times New Roman" charset="0"/>
              </a:rPr>
              <a:t> (deceased)</a:t>
            </a:r>
            <a:endParaRPr lang="en-US" dirty="0">
              <a:latin typeface="Times New Roman"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21</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Kein</a:t>
            </a:r>
            <a:r>
              <a:rPr lang="en-US" dirty="0" smtClean="0">
                <a:latin typeface="Times New Roman" charset="0"/>
              </a:rPr>
              <a:t> Signal </a:t>
            </a:r>
            <a:r>
              <a:rPr lang="en-US" dirty="0" err="1" smtClean="0">
                <a:latin typeface="Times New Roman" charset="0"/>
              </a:rPr>
              <a:t>bei</a:t>
            </a:r>
            <a:r>
              <a:rPr lang="en-US" baseline="0" dirty="0" smtClean="0">
                <a:latin typeface="Times New Roman" charset="0"/>
              </a:rPr>
              <a:t> </a:t>
            </a:r>
            <a:r>
              <a:rPr lang="en-US" baseline="0" dirty="0" err="1" smtClean="0">
                <a:latin typeface="Times New Roman" charset="0"/>
              </a:rPr>
              <a:t>anderen</a:t>
            </a:r>
            <a:r>
              <a:rPr lang="en-US" baseline="0" dirty="0" smtClean="0">
                <a:latin typeface="Times New Roman" charset="0"/>
              </a:rPr>
              <a:t> </a:t>
            </a:r>
            <a:r>
              <a:rPr lang="en-US" baseline="0" dirty="0" err="1" smtClean="0">
                <a:latin typeface="Times New Roman" charset="0"/>
              </a:rPr>
              <a:t>Massen</a:t>
            </a:r>
            <a:r>
              <a:rPr lang="en-US" baseline="0" dirty="0" smtClean="0">
                <a:latin typeface="Times New Roman" charset="0"/>
              </a:rPr>
              <a:t> </a:t>
            </a:r>
            <a:r>
              <a:rPr lang="en-US" baseline="0" dirty="0" err="1" smtClean="0">
                <a:latin typeface="Times New Roman" charset="0"/>
              </a:rPr>
              <a:t>als</a:t>
            </a:r>
            <a:r>
              <a:rPr lang="en-US" baseline="0" dirty="0" smtClean="0">
                <a:latin typeface="Times New Roman" charset="0"/>
              </a:rPr>
              <a:t> 126 </a:t>
            </a:r>
            <a:r>
              <a:rPr lang="en-US" baseline="0" dirty="0" err="1" smtClean="0">
                <a:latin typeface="Times New Roman" charset="0"/>
              </a:rPr>
              <a:t>GeV</a:t>
            </a:r>
            <a:r>
              <a:rPr lang="en-US" baseline="0" dirty="0" smtClean="0">
                <a:latin typeface="Times New Roman" charset="0"/>
              </a:rPr>
              <a:t>.</a:t>
            </a:r>
            <a:endParaRPr lang="en-US" dirty="0">
              <a:latin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22</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23</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A786D548-ED2F-B749-B0DA-BB3F1409620E}" type="slidenum">
              <a:rPr lang="de-DE">
                <a:latin typeface="Times New Roman" charset="0"/>
              </a:rPr>
              <a:pPr/>
              <a:t>24</a:t>
            </a:fld>
            <a:endParaRPr lang="de-DE">
              <a:latin typeface="Times New Roman" charset="0"/>
            </a:endParaRPr>
          </a:p>
        </p:txBody>
      </p:sp>
      <p:sp>
        <p:nvSpPr>
          <p:cNvPr id="17411" name="Rectangle 2"/>
          <p:cNvSpPr>
            <a:spLocks noGrp="1" noRot="1" noChangeAspect="1" noChangeArrowheads="1" noTextEdit="1"/>
          </p:cNvSpPr>
          <p:nvPr>
            <p:ph type="sldImg"/>
          </p:nvPr>
        </p:nvSpPr>
        <p:spPr>
          <a:xfrm>
            <a:off x="3090863" y="498475"/>
            <a:ext cx="3598862" cy="2492375"/>
          </a:xfrm>
          <a:ln/>
        </p:spPr>
      </p:sp>
      <p:sp>
        <p:nvSpPr>
          <p:cNvPr id="17412" name="Rectangle 3"/>
          <p:cNvSpPr>
            <a:spLocks noGrp="1" noChangeArrowheads="1"/>
          </p:cNvSpPr>
          <p:nvPr>
            <p:ph type="body" idx="1"/>
          </p:nvPr>
        </p:nvSpPr>
        <p:spPr>
          <a:noFill/>
          <a:ln/>
        </p:spPr>
        <p:txBody>
          <a:bodyPr/>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E42768B-7255-FE4F-9131-8E6F6D75A682}" type="slidenum">
              <a:rPr lang="en-US">
                <a:latin typeface="Arial" charset="0"/>
                <a:ea typeface="ＭＳ Ｐゴシック" charset="-128"/>
                <a:cs typeface="ＭＳ Ｐゴシック" charset="-128"/>
              </a:rPr>
              <a:pPr/>
              <a:t>25</a:t>
            </a:fld>
            <a:endParaRPr lang="en-US">
              <a:latin typeface="Arial" charset="0"/>
              <a:ea typeface="ＭＳ Ｐゴシック" charset="-128"/>
              <a:cs typeface="ＭＳ Ｐゴシック" charset="-128"/>
            </a:endParaRPr>
          </a:p>
        </p:txBody>
      </p:sp>
      <p:sp>
        <p:nvSpPr>
          <p:cNvPr id="55299" name="Rectangle 2"/>
          <p:cNvSpPr>
            <a:spLocks noGrp="1" noRot="1" noChangeAspect="1" noChangeArrowheads="1" noTextEdit="1"/>
          </p:cNvSpPr>
          <p:nvPr>
            <p:ph type="sldImg"/>
          </p:nvPr>
        </p:nvSpPr>
        <p:spPr>
          <a:xfrm>
            <a:off x="3090863" y="498475"/>
            <a:ext cx="3597275" cy="2492375"/>
          </a:xfrm>
          <a:ln/>
        </p:spPr>
      </p:sp>
      <p:sp>
        <p:nvSpPr>
          <p:cNvPr id="5530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7E03A17-55A4-3D44-9972-5BE06BDB5DDA}" type="slidenum">
              <a:rPr lang="de-DE">
                <a:latin typeface="Times New Roman" charset="0"/>
              </a:rPr>
              <a:pPr/>
              <a:t>26</a:t>
            </a:fld>
            <a:endParaRPr lang="de-DE">
              <a:latin typeface="Times New Roman" charset="0"/>
            </a:endParaRPr>
          </a:p>
        </p:txBody>
      </p:sp>
      <p:sp>
        <p:nvSpPr>
          <p:cNvPr id="19459" name="Rectangle 2"/>
          <p:cNvSpPr>
            <a:spLocks noGrp="1" noRot="1" noChangeAspect="1" noChangeArrowheads="1"/>
          </p:cNvSpPr>
          <p:nvPr>
            <p:ph type="sldImg"/>
          </p:nvPr>
        </p:nvSpPr>
        <p:spPr>
          <a:solidFill>
            <a:srgbClr val="FFFFFF"/>
          </a:solidFill>
          <a:ln/>
        </p:spPr>
      </p:sp>
      <p:sp>
        <p:nvSpPr>
          <p:cNvPr id="19460"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50EB0A37-2785-1A42-961E-9BF45335CF7D}" type="slidenum">
              <a:rPr lang="de-DE">
                <a:latin typeface="Times New Roman" charset="0"/>
              </a:rPr>
              <a:pPr/>
              <a:t>28</a:t>
            </a:fld>
            <a:endParaRPr lang="de-DE">
              <a:latin typeface="Times New Roman" charset="0"/>
            </a:endParaRPr>
          </a:p>
        </p:txBody>
      </p:sp>
      <p:sp>
        <p:nvSpPr>
          <p:cNvPr id="115715" name="Rectangle 2"/>
          <p:cNvSpPr>
            <a:spLocks noGrp="1" noRot="1" noChangeAspect="1" noChangeArrowheads="1"/>
          </p:cNvSpPr>
          <p:nvPr>
            <p:ph type="sldImg"/>
          </p:nvPr>
        </p:nvSpPr>
        <p:spPr>
          <a:xfrm>
            <a:off x="3090863" y="498475"/>
            <a:ext cx="3598862" cy="2492375"/>
          </a:xfrm>
          <a:solidFill>
            <a:srgbClr val="FFFFFF"/>
          </a:solidFill>
          <a:ln/>
        </p:spPr>
      </p:sp>
      <p:sp>
        <p:nvSpPr>
          <p:cNvPr id="11571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29</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r>
              <a:rPr lang="en-US" dirty="0" smtClean="0"/>
              <a:t>Dark matter and normal matter have been wrenched apart by the tremendous collision of two large clusters of galaxies. The discovery, using NASA's Chandra X-ray Observatory and other telescopes, gives direct evidence for the existence of dark matter. </a:t>
            </a:r>
            <a:r>
              <a:rPr lang="en-US" dirty="0" err="1" smtClean="0"/>
              <a:t>Marusa</a:t>
            </a:r>
            <a:r>
              <a:rPr lang="en-US" dirty="0" smtClean="0"/>
              <a:t> </a:t>
            </a:r>
            <a:r>
              <a:rPr lang="en-US" dirty="0" err="1" smtClean="0"/>
              <a:t>Bradac</a:t>
            </a:r>
            <a:r>
              <a:rPr lang="en-US" dirty="0" smtClean="0"/>
              <a:t> of the </a:t>
            </a:r>
            <a:r>
              <a:rPr lang="en-US" dirty="0" err="1" smtClean="0"/>
              <a:t>Kavli</a:t>
            </a:r>
            <a:r>
              <a:rPr lang="en-US" dirty="0" smtClean="0"/>
              <a:t> Institute for Particle Astrophysics and Cosmology (KIPAC), located at the Department of Energy’s Stanford Linear Accelerator Center (SLAC), and her colleagues made the landmark observations by studying a galaxy cluster 3 billion light years away. </a:t>
            </a:r>
            <a:r>
              <a:rPr lang="en-US" dirty="0" smtClean="0">
                <a:latin typeface="Times New Roman" charset="0"/>
              </a:rPr>
              <a:t>http://home.slac.stanford.edu/pressreleases/2006/20060821.htm. </a:t>
            </a:r>
            <a:r>
              <a:rPr lang="en-US" dirty="0" smtClean="0"/>
              <a:t>To detect this separation of dark and luminous matter, researchers compared x-ray images of the luminous matter with measurements of the cluster's total mass. To learn the total mass, they took measurements of a phenomenon called gravitational </a:t>
            </a:r>
            <a:r>
              <a:rPr lang="en-US" dirty="0" err="1" smtClean="0"/>
              <a:t>lensing</a:t>
            </a:r>
            <a:r>
              <a:rPr lang="en-US" dirty="0" smtClean="0"/>
              <a:t>, which occurs when the cluster's gravity distorts light from background galaxies. The greater the distortion, the more massive the cluster. </a:t>
            </a:r>
          </a:p>
          <a:p>
            <a:r>
              <a:rPr lang="en-US" dirty="0" smtClean="0"/>
              <a:t>By measuring these distortions with the Hubble Space Telescope, the Magellan Telescopes and the Very Large Telescope, the team mapped out the location of all the mass in the bullet cluster. They then compared these measurements to x-ray images of the luminous matter taken with the Chandra X-ray Observatory and discovered four separate clumps of matter: two large clumps of dark matter speeding away from the collision, and two smaller clumps of luminous matter trailing in their wake. </a:t>
            </a:r>
          </a:p>
          <a:p>
            <a:r>
              <a:rPr lang="en-US" dirty="0" smtClean="0"/>
              <a:t>The spatial separation of the clumps proves that two types of matter exist, while the extreme difference in their behavior shows the exotic nature of dark matter. </a:t>
            </a:r>
          </a:p>
          <a:p>
            <a:endParaRPr lang="en-US" dirty="0">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30</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err="1" smtClean="0">
                <a:latin typeface="Times New Roman" charset="0"/>
              </a:rPr>
              <a:t>Brauner</a:t>
            </a:r>
            <a:r>
              <a:rPr lang="en-US" baseline="0" dirty="0" smtClean="0">
                <a:latin typeface="Times New Roman" charset="0"/>
              </a:rPr>
              <a:t> </a:t>
            </a:r>
            <a:r>
              <a:rPr lang="en-US" baseline="0" dirty="0" err="1" smtClean="0">
                <a:latin typeface="Times New Roman" charset="0"/>
              </a:rPr>
              <a:t>Zwerg:</a:t>
            </a:r>
            <a:r>
              <a:rPr lang="en-US" dirty="0" err="1" smtClean="0"/>
              <a:t>Als</a:t>
            </a:r>
            <a:r>
              <a:rPr lang="en-US" dirty="0" smtClean="0"/>
              <a:t> </a:t>
            </a:r>
            <a:r>
              <a:rPr lang="en-US" dirty="0" err="1" smtClean="0"/>
              <a:t>Braune</a:t>
            </a:r>
            <a:r>
              <a:rPr lang="en-US" dirty="0" smtClean="0"/>
              <a:t> </a:t>
            </a:r>
            <a:r>
              <a:rPr lang="en-US" dirty="0" err="1" smtClean="0"/>
              <a:t>Zwerge</a:t>
            </a:r>
            <a:r>
              <a:rPr lang="en-US" dirty="0" smtClean="0"/>
              <a:t> </a:t>
            </a:r>
            <a:r>
              <a:rPr lang="en-US" dirty="0" err="1" smtClean="0"/>
              <a:t>werden</a:t>
            </a:r>
            <a:r>
              <a:rPr lang="en-US" dirty="0" smtClean="0"/>
              <a:t> </a:t>
            </a:r>
            <a:r>
              <a:rPr lang="en-US" dirty="0" err="1" smtClean="0"/>
              <a:t>alle</a:t>
            </a:r>
            <a:r>
              <a:rPr lang="en-US" dirty="0" smtClean="0"/>
              <a:t> </a:t>
            </a:r>
            <a:r>
              <a:rPr lang="en-US" dirty="0" err="1" smtClean="0"/>
              <a:t>Objekte</a:t>
            </a:r>
            <a:r>
              <a:rPr lang="en-US" dirty="0" smtClean="0"/>
              <a:t> </a:t>
            </a:r>
            <a:r>
              <a:rPr lang="en-US" dirty="0" err="1" smtClean="0"/>
              <a:t>eingestuft</a:t>
            </a:r>
            <a:r>
              <a:rPr lang="en-US" dirty="0" smtClean="0"/>
              <a:t>, die </a:t>
            </a:r>
            <a:r>
              <a:rPr lang="en-US" dirty="0" err="1" smtClean="0"/>
              <a:t>unter</a:t>
            </a:r>
            <a:r>
              <a:rPr lang="en-US" dirty="0" smtClean="0"/>
              <a:t> </a:t>
            </a:r>
            <a:r>
              <a:rPr lang="en-US" dirty="0" err="1" smtClean="0"/>
              <a:t>der</a:t>
            </a:r>
            <a:r>
              <a:rPr lang="en-US" dirty="0" smtClean="0"/>
              <a:t> </a:t>
            </a:r>
            <a:r>
              <a:rPr lang="en-US" dirty="0" err="1" smtClean="0"/>
              <a:t>Massegrenze</a:t>
            </a:r>
            <a:r>
              <a:rPr lang="en-US" dirty="0" smtClean="0"/>
              <a:t> </a:t>
            </a:r>
            <a:r>
              <a:rPr lang="en-US" dirty="0" err="1" smtClean="0"/>
              <a:t>für</a:t>
            </a:r>
            <a:r>
              <a:rPr lang="en-US" dirty="0" smtClean="0">
                <a:solidFill>
                  <a:schemeClr val="accent2"/>
                </a:solidFill>
              </a:rPr>
              <a:t> </a:t>
            </a:r>
            <a:r>
              <a:rPr lang="en-US" dirty="0" err="1" smtClean="0">
                <a:solidFill>
                  <a:schemeClr val="accent2"/>
                </a:solidFill>
              </a:rPr>
              <a:t>Wasserstofffusion</a:t>
            </a:r>
            <a:r>
              <a:rPr lang="en-US" baseline="0" dirty="0" smtClean="0">
                <a:solidFill>
                  <a:schemeClr val="accent2"/>
                </a:solidFill>
              </a:rPr>
              <a:t> </a:t>
            </a:r>
            <a:r>
              <a:rPr lang="en-US" dirty="0" smtClean="0"/>
              <a:t>und </a:t>
            </a:r>
            <a:r>
              <a:rPr lang="en-US" dirty="0" err="1" smtClean="0"/>
              <a:t>über</a:t>
            </a:r>
            <a:r>
              <a:rPr lang="en-US" dirty="0" smtClean="0"/>
              <a:t> </a:t>
            </a:r>
            <a:r>
              <a:rPr lang="en-US" dirty="0" err="1" smtClean="0"/>
              <a:t>der</a:t>
            </a:r>
            <a:r>
              <a:rPr lang="en-US" dirty="0" smtClean="0"/>
              <a:t> </a:t>
            </a:r>
            <a:r>
              <a:rPr lang="en-US" dirty="0" err="1" smtClean="0"/>
              <a:t>Massengrenze</a:t>
            </a:r>
            <a:r>
              <a:rPr lang="en-US" dirty="0" smtClean="0"/>
              <a:t> </a:t>
            </a:r>
            <a:r>
              <a:rPr lang="en-US" dirty="0" err="1" smtClean="0"/>
              <a:t>für</a:t>
            </a:r>
            <a:r>
              <a:rPr lang="en-US" dirty="0" smtClean="0"/>
              <a:t> die </a:t>
            </a:r>
            <a:r>
              <a:rPr lang="en-US" dirty="0" err="1" smtClean="0"/>
              <a:t>Deuteriumfusion</a:t>
            </a:r>
            <a:r>
              <a:rPr lang="en-US" dirty="0" smtClean="0"/>
              <a:t> (ca. 13 </a:t>
            </a:r>
            <a:r>
              <a:rPr lang="en-US" dirty="0" err="1" smtClean="0"/>
              <a:t>Jupitermassen</a:t>
            </a:r>
            <a:r>
              <a:rPr lang="en-US" dirty="0" smtClean="0"/>
              <a:t>) </a:t>
            </a:r>
            <a:r>
              <a:rPr lang="en-US" dirty="0" err="1" smtClean="0"/>
              <a:t>liegen</a:t>
            </a:r>
            <a:r>
              <a:rPr lang="en-US" dirty="0" smtClean="0"/>
              <a:t>. Die </a:t>
            </a:r>
            <a:r>
              <a:rPr lang="en-US" dirty="0" err="1" smtClean="0"/>
              <a:t>Wasserstofffusion</a:t>
            </a:r>
            <a:r>
              <a:rPr lang="en-US" dirty="0" smtClean="0"/>
              <a:t> </a:t>
            </a:r>
            <a:r>
              <a:rPr lang="en-US" dirty="0" err="1" smtClean="0"/>
              <a:t>ist</a:t>
            </a:r>
            <a:r>
              <a:rPr lang="en-US" dirty="0" smtClean="0"/>
              <a:t> </a:t>
            </a:r>
            <a:r>
              <a:rPr lang="en-US" dirty="0" err="1" smtClean="0"/>
              <a:t>der</a:t>
            </a:r>
            <a:r>
              <a:rPr lang="en-US" dirty="0" smtClean="0"/>
              <a:t> </a:t>
            </a:r>
            <a:r>
              <a:rPr lang="en-US" dirty="0" err="1" smtClean="0"/>
              <a:t>charakterisierende</a:t>
            </a:r>
            <a:r>
              <a:rPr lang="en-US" dirty="0" smtClean="0"/>
              <a:t> </a:t>
            </a:r>
            <a:r>
              <a:rPr lang="en-US" dirty="0" err="1" smtClean="0"/>
              <a:t>Prozess</a:t>
            </a:r>
            <a:r>
              <a:rPr lang="en-US" dirty="0" smtClean="0"/>
              <a:t> </a:t>
            </a:r>
            <a:r>
              <a:rPr lang="en-US" dirty="0" err="1" smtClean="0"/>
              <a:t>für</a:t>
            </a:r>
            <a:r>
              <a:rPr lang="en-US" dirty="0" smtClean="0"/>
              <a:t> </a:t>
            </a:r>
            <a:r>
              <a:rPr lang="en-US" dirty="0" err="1" smtClean="0"/>
              <a:t>einen</a:t>
            </a:r>
            <a:r>
              <a:rPr lang="en-US" dirty="0" smtClean="0"/>
              <a:t> Stern. </a:t>
            </a:r>
            <a:r>
              <a:rPr lang="en-US" dirty="0" err="1" smtClean="0"/>
              <a:t>Sie</a:t>
            </a:r>
            <a:r>
              <a:rPr lang="en-US" dirty="0" smtClean="0"/>
              <a:t> </a:t>
            </a:r>
            <a:r>
              <a:rPr lang="en-US" dirty="0" err="1" smtClean="0"/>
              <a:t>wirkt</a:t>
            </a:r>
            <a:r>
              <a:rPr lang="en-US" dirty="0" smtClean="0"/>
              <a:t> </a:t>
            </a:r>
            <a:r>
              <a:rPr lang="en-US" dirty="0" err="1" smtClean="0"/>
              <a:t>zumindest</a:t>
            </a:r>
            <a:r>
              <a:rPr lang="en-US" dirty="0" smtClean="0"/>
              <a:t> </a:t>
            </a:r>
            <a:r>
              <a:rPr lang="en-US" dirty="0" err="1" smtClean="0"/>
              <a:t>für</a:t>
            </a:r>
            <a:r>
              <a:rPr lang="en-US" dirty="0" smtClean="0"/>
              <a:t> </a:t>
            </a:r>
            <a:r>
              <a:rPr lang="en-US" dirty="0" err="1" smtClean="0"/>
              <a:t>einen</a:t>
            </a:r>
            <a:r>
              <a:rPr lang="en-US" dirty="0" smtClean="0"/>
              <a:t> </a:t>
            </a:r>
            <a:r>
              <a:rPr lang="en-US" dirty="0" err="1" smtClean="0"/>
              <a:t>Teil</a:t>
            </a:r>
            <a:r>
              <a:rPr lang="en-US" dirty="0" smtClean="0"/>
              <a:t> </a:t>
            </a:r>
            <a:r>
              <a:rPr lang="en-US" dirty="0" err="1" smtClean="0"/>
              <a:t>der</a:t>
            </a:r>
            <a:r>
              <a:rPr lang="en-US" dirty="0" smtClean="0"/>
              <a:t> </a:t>
            </a:r>
            <a:r>
              <a:rPr lang="en-US" dirty="0" err="1" smtClean="0"/>
              <a:t>Sternlebenszeit</a:t>
            </a:r>
            <a:r>
              <a:rPr lang="en-US" dirty="0" smtClean="0"/>
              <a:t> </a:t>
            </a:r>
            <a:r>
              <a:rPr lang="en-US" dirty="0" err="1" smtClean="0"/>
              <a:t>der</a:t>
            </a:r>
            <a:r>
              <a:rPr lang="en-US" dirty="0" smtClean="0"/>
              <a:t> Gravitationskraft </a:t>
            </a:r>
            <a:r>
              <a:rPr lang="en-US" dirty="0" err="1" smtClean="0"/>
              <a:t>entgegen</a:t>
            </a:r>
            <a:r>
              <a:rPr lang="en-US" dirty="0" smtClean="0"/>
              <a:t> und </a:t>
            </a:r>
            <a:r>
              <a:rPr lang="en-US" dirty="0" err="1" smtClean="0"/>
              <a:t>stabilisiert</a:t>
            </a:r>
            <a:r>
              <a:rPr lang="en-US" dirty="0" smtClean="0"/>
              <a:t> </a:t>
            </a:r>
            <a:r>
              <a:rPr lang="en-US" dirty="0" err="1" smtClean="0"/>
              <a:t>damit</a:t>
            </a:r>
            <a:r>
              <a:rPr lang="en-US" dirty="0" smtClean="0"/>
              <a:t> den Stern.</a:t>
            </a:r>
            <a:r>
              <a:rPr lang="en-US" baseline="0" dirty="0" smtClean="0">
                <a:latin typeface="Times New Roman" charset="0"/>
              </a:rPr>
              <a:t> </a:t>
            </a:r>
            <a:r>
              <a:rPr lang="en-US" baseline="0" dirty="0" err="1" smtClean="0">
                <a:latin typeface="Times New Roman" charset="0"/>
              </a:rPr>
              <a:t>Weisser</a:t>
            </a:r>
            <a:r>
              <a:rPr lang="en-US" baseline="0" dirty="0" smtClean="0">
                <a:latin typeface="Times New Roman" charset="0"/>
              </a:rPr>
              <a:t> </a:t>
            </a:r>
            <a:r>
              <a:rPr lang="en-US" baseline="0" dirty="0" err="1" smtClean="0">
                <a:latin typeface="Times New Roman" charset="0"/>
              </a:rPr>
              <a:t>Zwerg</a:t>
            </a:r>
            <a:r>
              <a:rPr lang="en-US" baseline="0" dirty="0" smtClean="0">
                <a:latin typeface="Times New Roman" charset="0"/>
              </a:rPr>
              <a:t>: </a:t>
            </a:r>
            <a:r>
              <a:rPr lang="en-GB" sz="1200" b="0" dirty="0" err="1" smtClean="0">
                <a:solidFill>
                  <a:srgbClr val="000094"/>
                </a:solidFill>
              </a:rPr>
              <a:t>sehr</a:t>
            </a:r>
            <a:r>
              <a:rPr lang="en-GB" sz="1200" b="0" dirty="0" smtClean="0">
                <a:solidFill>
                  <a:srgbClr val="000094"/>
                </a:solidFill>
              </a:rPr>
              <a:t> </a:t>
            </a:r>
            <a:r>
              <a:rPr lang="en-GB" sz="1200" b="0" dirty="0" err="1" smtClean="0">
                <a:solidFill>
                  <a:srgbClr val="000094"/>
                </a:solidFill>
              </a:rPr>
              <a:t>dichter</a:t>
            </a:r>
            <a:r>
              <a:rPr lang="en-GB" sz="1200" b="0" dirty="0" smtClean="0">
                <a:solidFill>
                  <a:srgbClr val="000094"/>
                </a:solidFill>
              </a:rPr>
              <a:t> </a:t>
            </a:r>
            <a:r>
              <a:rPr lang="en-GB" sz="1200" b="0" dirty="0" err="1" smtClean="0">
                <a:solidFill>
                  <a:srgbClr val="000094"/>
                </a:solidFill>
              </a:rPr>
              <a:t>Stern,dessen</a:t>
            </a:r>
            <a:r>
              <a:rPr lang="en-GB" sz="1200" b="0" dirty="0" smtClean="0">
                <a:solidFill>
                  <a:srgbClr val="000094"/>
                </a:solidFill>
              </a:rPr>
              <a:t> </a:t>
            </a:r>
            <a:r>
              <a:rPr lang="en-GB" sz="1200" b="0" dirty="0" err="1" smtClean="0">
                <a:solidFill>
                  <a:srgbClr val="000094"/>
                </a:solidFill>
              </a:rPr>
              <a:t>nuklearer</a:t>
            </a:r>
            <a:r>
              <a:rPr lang="en-GB" sz="1200" b="0" dirty="0" smtClean="0">
                <a:solidFill>
                  <a:srgbClr val="000094"/>
                </a:solidFill>
              </a:rPr>
              <a:t> </a:t>
            </a:r>
            <a:r>
              <a:rPr lang="en-GB" sz="1200" b="0" dirty="0" err="1" smtClean="0">
                <a:solidFill>
                  <a:srgbClr val="000094"/>
                </a:solidFill>
              </a:rPr>
              <a:t>Brennstoff</a:t>
            </a:r>
            <a:r>
              <a:rPr lang="en-GB" sz="1200" b="0" dirty="0" smtClean="0">
                <a:solidFill>
                  <a:srgbClr val="000094"/>
                </a:solidFill>
              </a:rPr>
              <a:t> </a:t>
            </a:r>
            <a:r>
              <a:rPr lang="en-GB" sz="1200" b="0" dirty="0" err="1" smtClean="0">
                <a:solidFill>
                  <a:srgbClr val="000094"/>
                </a:solidFill>
              </a:rPr>
              <a:t>verbraucht</a:t>
            </a:r>
            <a:r>
              <a:rPr lang="en-US" sz="1200" b="0" dirty="0" smtClean="0">
                <a:solidFill>
                  <a:srgbClr val="000094"/>
                </a:solidFill>
              </a:rPr>
              <a:t> </a:t>
            </a:r>
            <a:r>
              <a:rPr lang="en-US" sz="1200" b="0" dirty="0" err="1" smtClean="0">
                <a:solidFill>
                  <a:srgbClr val="000094"/>
                </a:solidFill>
              </a:rPr>
              <a:t>ist</a:t>
            </a:r>
            <a:r>
              <a:rPr lang="en-US" sz="1200" b="0" dirty="0" smtClean="0">
                <a:solidFill>
                  <a:srgbClr val="000094"/>
                </a:solidFill>
              </a:rPr>
              <a:t>.</a:t>
            </a:r>
            <a:endParaRPr lang="en-US" sz="1800" b="0" dirty="0" smtClean="0">
              <a:solidFill>
                <a:srgbClr val="000094"/>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38021300-66D4-7049-85D6-320A2FE7E7C1}" type="slidenum">
              <a:rPr lang="de-DE">
                <a:latin typeface="Times New Roman" charset="0"/>
              </a:rPr>
              <a:pPr/>
              <a:t>31</a:t>
            </a:fld>
            <a:endParaRPr lang="de-DE">
              <a:latin typeface="Times New Roman" charset="0"/>
            </a:endParaRPr>
          </a:p>
        </p:txBody>
      </p:sp>
      <p:sp>
        <p:nvSpPr>
          <p:cNvPr id="117763" name="Rectangle 2"/>
          <p:cNvSpPr>
            <a:spLocks noGrp="1" noRot="1" noChangeAspect="1" noChangeArrowheads="1"/>
          </p:cNvSpPr>
          <p:nvPr>
            <p:ph type="sldImg"/>
          </p:nvPr>
        </p:nvSpPr>
        <p:spPr>
          <a:xfrm>
            <a:off x="3090863" y="498475"/>
            <a:ext cx="3598862" cy="2492375"/>
          </a:xfrm>
          <a:solidFill>
            <a:srgbClr val="FFFFFF"/>
          </a:solidFill>
          <a:ln/>
        </p:spPr>
      </p:sp>
      <p:sp>
        <p:nvSpPr>
          <p:cNvPr id="117764" name="Rectangle 3"/>
          <p:cNvSpPr>
            <a:spLocks noGrp="1" noChangeArrowheads="1"/>
          </p:cNvSpPr>
          <p:nvPr>
            <p:ph type="body" idx="1"/>
          </p:nvPr>
        </p:nvSpPr>
        <p:spPr>
          <a:solidFill>
            <a:srgbClr val="FFFFFF"/>
          </a:solidFill>
          <a:ln>
            <a:solidFill>
              <a:srgbClr val="000000"/>
            </a:solidFill>
          </a:ln>
        </p:spPr>
        <p:txBody>
          <a:bodyPr/>
          <a:lstStyle/>
          <a:p>
            <a:r>
              <a:rPr lang="en-US" dirty="0" smtClean="0"/>
              <a:t>The recoiling nucleus is charged, it slows down and stops within the detector and its kinetic energy is dissipated in the detector and appears as both a heat signal and a charge signal. By comparing the two types of signals, recoils due to </a:t>
            </a:r>
            <a:r>
              <a:rPr lang="en-US" sz="1200" dirty="0" err="1" smtClean="0"/>
              <a:t>WIMPs</a:t>
            </a:r>
            <a:r>
              <a:rPr lang="en-US" dirty="0" smtClean="0"/>
              <a:t> can be distinguished from recoils due to other types of particles. </a:t>
            </a:r>
            <a:r>
              <a:rPr lang="en-US" dirty="0" err="1" smtClean="0">
                <a:latin typeface="Times New Roman" charset="0"/>
              </a:rPr>
              <a:t>Atomkerne</a:t>
            </a:r>
            <a:r>
              <a:rPr lang="en-US" dirty="0" smtClean="0">
                <a:latin typeface="Times New Roman" charset="0"/>
              </a:rPr>
              <a:t> </a:t>
            </a:r>
            <a:r>
              <a:rPr lang="en-US" dirty="0" err="1" smtClean="0">
                <a:latin typeface="Times New Roman" charset="0"/>
              </a:rPr>
              <a:t>bei</a:t>
            </a:r>
            <a:r>
              <a:rPr lang="en-US" baseline="0" dirty="0" smtClean="0">
                <a:latin typeface="Times New Roman" charset="0"/>
              </a:rPr>
              <a:t> den </a:t>
            </a:r>
            <a:r>
              <a:rPr lang="en-US" baseline="0" dirty="0" err="1" smtClean="0">
                <a:latin typeface="Times New Roman" charset="0"/>
              </a:rPr>
              <a:t>direkten</a:t>
            </a:r>
            <a:r>
              <a:rPr lang="en-US" baseline="0" dirty="0" smtClean="0">
                <a:latin typeface="Times New Roman" charset="0"/>
              </a:rPr>
              <a:t> WIMP-</a:t>
            </a:r>
            <a:r>
              <a:rPr lang="en-US" baseline="0" dirty="0" err="1" smtClean="0">
                <a:latin typeface="Times New Roman" charset="0"/>
              </a:rPr>
              <a:t>Suchen</a:t>
            </a:r>
            <a:r>
              <a:rPr lang="en-US" baseline="0" dirty="0" smtClean="0">
                <a:latin typeface="Times New Roman" charset="0"/>
              </a:rPr>
              <a:t>: </a:t>
            </a:r>
            <a:r>
              <a:rPr lang="en-GB" sz="1200" dirty="0" err="1" smtClean="0">
                <a:solidFill>
                  <a:srgbClr val="000094"/>
                </a:solidFill>
                <a:latin typeface="Trebuchet MS"/>
              </a:rPr>
              <a:t>Natriumiodid</a:t>
            </a:r>
            <a:r>
              <a:rPr lang="en-GB" sz="1200" dirty="0" smtClean="0">
                <a:solidFill>
                  <a:srgbClr val="000094"/>
                </a:solidFill>
                <a:latin typeface="Trebuchet MS"/>
              </a:rPr>
              <a:t>, Germanium, …</a:t>
            </a:r>
            <a:r>
              <a:rPr lang="en-GB" sz="1200" baseline="0" dirty="0" smtClean="0">
                <a:solidFill>
                  <a:srgbClr val="000094"/>
                </a:solidFill>
                <a:latin typeface="Trebuchet MS"/>
              </a:rPr>
              <a:t> CDMS: </a:t>
            </a:r>
            <a:r>
              <a:rPr lang="en-US" i="1" dirty="0" smtClean="0"/>
              <a:t>Cryogenic Dark Matter Search, Berkeley,</a:t>
            </a:r>
            <a:r>
              <a:rPr lang="en-US" i="1" baseline="0" dirty="0" smtClean="0"/>
              <a:t> Edelweiss: </a:t>
            </a:r>
            <a:r>
              <a:rPr lang="en-US" i="1" baseline="0" dirty="0" err="1" smtClean="0"/>
              <a:t>Modane</a:t>
            </a:r>
            <a:r>
              <a:rPr lang="en-US" i="1" baseline="0" dirty="0" smtClean="0"/>
              <a:t> </a:t>
            </a:r>
            <a:r>
              <a:rPr lang="en-US" i="1" baseline="0" dirty="0" err="1" smtClean="0"/>
              <a:t>Untergrundlaboratorium</a:t>
            </a:r>
            <a:r>
              <a:rPr lang="en-US" i="1" baseline="0" dirty="0" smtClean="0"/>
              <a:t>. DAMA: Gran </a:t>
            </a:r>
            <a:r>
              <a:rPr lang="en-US" i="1" baseline="0" dirty="0" err="1" smtClean="0"/>
              <a:t>Sasso</a:t>
            </a:r>
            <a:r>
              <a:rPr lang="en-US" i="1" baseline="0" dirty="0" smtClean="0"/>
              <a:t>. ATLAS event: NLSP </a:t>
            </a:r>
            <a:r>
              <a:rPr lang="en-US" i="1" baseline="0" dirty="0" err="1" smtClean="0"/>
              <a:t>neutralino</a:t>
            </a:r>
            <a:r>
              <a:rPr lang="en-US" i="1" baseline="0" dirty="0" smtClean="0"/>
              <a:t> decays to Z (to 2 </a:t>
            </a:r>
            <a:r>
              <a:rPr lang="en-US" i="1" baseline="0" dirty="0" err="1" smtClean="0"/>
              <a:t>muons</a:t>
            </a:r>
            <a:r>
              <a:rPr lang="en-US" i="1" baseline="0" dirty="0" smtClean="0"/>
              <a:t>) plus LSP </a:t>
            </a:r>
            <a:r>
              <a:rPr lang="en-US" i="1" baseline="0" dirty="0" err="1" smtClean="0"/>
              <a:t>neutralino</a:t>
            </a:r>
            <a:r>
              <a:rPr lang="en-US" i="1" baseline="0" dirty="0" smtClean="0"/>
              <a:t>.</a:t>
            </a:r>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A472BA7B-CB80-0940-9495-08AD4E1CC75C}" type="slidenum">
              <a:rPr lang="de-DE">
                <a:latin typeface="Times New Roman" charset="0"/>
              </a:rPr>
              <a:pPr/>
              <a:t>3</a:t>
            </a:fld>
            <a:endParaRPr lang="de-DE">
              <a:latin typeface="Times New Roman" charset="0"/>
            </a:endParaRPr>
          </a:p>
        </p:txBody>
      </p:sp>
      <p:sp>
        <p:nvSpPr>
          <p:cNvPr id="84995" name="Rectangle 2"/>
          <p:cNvSpPr>
            <a:spLocks noGrp="1" noRot="1" noChangeAspect="1" noChangeArrowheads="1"/>
          </p:cNvSpPr>
          <p:nvPr>
            <p:ph type="sldImg"/>
          </p:nvPr>
        </p:nvSpPr>
        <p:spPr>
          <a:xfrm>
            <a:off x="3090863" y="498475"/>
            <a:ext cx="3598862" cy="2492375"/>
          </a:xfrm>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r>
              <a:rPr lang="en-US" dirty="0" err="1" smtClean="0">
                <a:latin typeface="Times New Roman" charset="0"/>
              </a:rPr>
              <a:t>Analogie</a:t>
            </a:r>
            <a:r>
              <a:rPr lang="en-US" baseline="0" dirty="0" smtClean="0">
                <a:latin typeface="Times New Roman" charset="0"/>
              </a:rPr>
              <a:t> </a:t>
            </a:r>
            <a:r>
              <a:rPr lang="en-US" baseline="0" dirty="0" err="1" smtClean="0">
                <a:latin typeface="Times New Roman" charset="0"/>
              </a:rPr>
              <a:t>mit</a:t>
            </a:r>
            <a:r>
              <a:rPr lang="en-US" baseline="0" dirty="0" smtClean="0">
                <a:latin typeface="Times New Roman" charset="0"/>
              </a:rPr>
              <a:t> </a:t>
            </a:r>
            <a:r>
              <a:rPr lang="en-US" baseline="0" dirty="0" err="1" smtClean="0">
                <a:latin typeface="Times New Roman" charset="0"/>
              </a:rPr>
              <a:t>Schwimmen</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Wasser</a:t>
            </a:r>
            <a:r>
              <a:rPr lang="en-US" baseline="0" dirty="0" smtClean="0">
                <a:latin typeface="Times New Roman" charset="0"/>
              </a:rPr>
              <a:t> </a:t>
            </a:r>
            <a:r>
              <a:rPr lang="en-US" baseline="0" dirty="0" err="1" smtClean="0">
                <a:latin typeface="Times New Roman" charset="0"/>
              </a:rPr>
              <a:t>oder</a:t>
            </a:r>
            <a:r>
              <a:rPr lang="en-US" baseline="0" dirty="0" smtClean="0">
                <a:latin typeface="Times New Roman" charset="0"/>
              </a:rPr>
              <a:t> in </a:t>
            </a:r>
            <a:r>
              <a:rPr lang="en-US" baseline="0" dirty="0" err="1" smtClean="0">
                <a:latin typeface="Times New Roman" charset="0"/>
              </a:rPr>
              <a:t>Honig</a:t>
            </a:r>
            <a:r>
              <a:rPr lang="en-US" baseline="0" dirty="0" smtClean="0">
                <a:latin typeface="Times New Roman" charset="0"/>
              </a:rPr>
              <a:t>. </a:t>
            </a:r>
            <a:r>
              <a:rPr lang="en-US" baseline="0" dirty="0" err="1" smtClean="0">
                <a:latin typeface="Times New Roman" charset="0"/>
              </a:rPr>
              <a:t>Higgsfeld</a:t>
            </a:r>
            <a:r>
              <a:rPr lang="en-US" baseline="0" dirty="0" smtClean="0">
                <a:latin typeface="Times New Roman" charset="0"/>
              </a:rPr>
              <a:t> </a:t>
            </a:r>
            <a:r>
              <a:rPr lang="en-US" baseline="0" dirty="0" err="1" smtClean="0">
                <a:latin typeface="Times New Roman" charset="0"/>
              </a:rPr>
              <a:t>überall</a:t>
            </a:r>
            <a:r>
              <a:rPr lang="en-US" baseline="0" dirty="0" smtClean="0">
                <a:latin typeface="Times New Roman" charset="0"/>
              </a:rPr>
              <a:t> </a:t>
            </a:r>
            <a:r>
              <a:rPr lang="en-US" baseline="0" dirty="0" err="1" smtClean="0">
                <a:latin typeface="Times New Roman" charset="0"/>
              </a:rPr>
              <a:t>im</a:t>
            </a:r>
            <a:r>
              <a:rPr lang="en-US" baseline="0" dirty="0" smtClean="0">
                <a:latin typeface="Times New Roman" charset="0"/>
              </a:rPr>
              <a:t> </a:t>
            </a:r>
            <a:r>
              <a:rPr lang="en-US" baseline="0" dirty="0" err="1" smtClean="0">
                <a:latin typeface="Times New Roman" charset="0"/>
              </a:rPr>
              <a:t>Universum</a:t>
            </a:r>
            <a:r>
              <a:rPr lang="en-US" baseline="0" dirty="0" smtClean="0">
                <a:latin typeface="Times New Roman" charset="0"/>
              </a:rPr>
              <a:t>: </a:t>
            </a:r>
            <a:r>
              <a:rPr lang="en-US" baseline="0" dirty="0" err="1" smtClean="0">
                <a:latin typeface="Times New Roman" charset="0"/>
              </a:rPr>
              <a:t>wie</a:t>
            </a:r>
            <a:r>
              <a:rPr lang="en-US" baseline="0" dirty="0" smtClean="0">
                <a:latin typeface="Times New Roman" charset="0"/>
              </a:rPr>
              <a:t> </a:t>
            </a:r>
            <a:r>
              <a:rPr lang="en-US" baseline="0" dirty="0" err="1" smtClean="0">
                <a:latin typeface="Times New Roman" charset="0"/>
              </a:rPr>
              <a:t>Luft</a:t>
            </a:r>
            <a:r>
              <a:rPr lang="en-US" baseline="0" dirty="0" smtClean="0">
                <a:latin typeface="Times New Roman" charset="0"/>
              </a:rPr>
              <a:t> </a:t>
            </a:r>
            <a:r>
              <a:rPr lang="en-US" baseline="0" dirty="0" err="1" smtClean="0">
                <a:latin typeface="Times New Roman" charset="0"/>
              </a:rPr>
              <a:t>bei</a:t>
            </a:r>
            <a:r>
              <a:rPr lang="en-US" baseline="0" dirty="0" smtClean="0">
                <a:latin typeface="Times New Roman" charset="0"/>
              </a:rPr>
              <a:t> </a:t>
            </a:r>
            <a:r>
              <a:rPr lang="en-US" baseline="0" dirty="0" err="1" smtClean="0">
                <a:latin typeface="Times New Roman" charset="0"/>
              </a:rPr>
              <a:t>Windstille</a:t>
            </a:r>
            <a:r>
              <a:rPr lang="en-US" baseline="0" dirty="0" smtClean="0">
                <a:latin typeface="Times New Roman" charset="0"/>
              </a:rPr>
              <a:t>. Higgs-</a:t>
            </a:r>
            <a:r>
              <a:rPr lang="en-US" baseline="0" dirty="0" err="1" smtClean="0">
                <a:latin typeface="Times New Roman" charset="0"/>
              </a:rPr>
              <a:t>Teilchen</a:t>
            </a:r>
            <a:r>
              <a:rPr lang="en-US" baseline="0" dirty="0" smtClean="0">
                <a:latin typeface="Times New Roman" charset="0"/>
              </a:rPr>
              <a:t>: man </a:t>
            </a:r>
            <a:r>
              <a:rPr lang="en-US" baseline="0" dirty="0" err="1" smtClean="0">
                <a:latin typeface="Times New Roman" charset="0"/>
              </a:rPr>
              <a:t>verdichtet</a:t>
            </a:r>
            <a:r>
              <a:rPr lang="en-US" baseline="0" dirty="0" smtClean="0">
                <a:latin typeface="Times New Roman" charset="0"/>
              </a:rPr>
              <a:t> das </a:t>
            </a:r>
            <a:r>
              <a:rPr lang="en-US" baseline="0" dirty="0" err="1" smtClean="0">
                <a:latin typeface="Times New Roman" charset="0"/>
              </a:rPr>
              <a:t>Feld</a:t>
            </a:r>
            <a:r>
              <a:rPr lang="en-US" baseline="0" dirty="0" smtClean="0">
                <a:latin typeface="Times New Roman" charset="0"/>
              </a:rPr>
              <a:t> </a:t>
            </a:r>
            <a:r>
              <a:rPr lang="en-US" baseline="0" dirty="0" err="1" smtClean="0">
                <a:latin typeface="Times New Roman" charset="0"/>
              </a:rPr>
              <a:t>lokal</a:t>
            </a:r>
            <a:r>
              <a:rPr lang="en-US" baseline="0" dirty="0" smtClean="0">
                <a:latin typeface="Times New Roman" charset="0"/>
              </a:rPr>
              <a:t>, analog Wind.</a:t>
            </a:r>
            <a:endParaRPr lang="en-US" dirty="0">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EE2F50B4-C93A-DD49-88ED-BF50189E401D}" type="slidenum">
              <a:rPr lang="de-DE">
                <a:latin typeface="Times New Roman" charset="0"/>
              </a:rPr>
              <a:pPr/>
              <a:t>32</a:t>
            </a:fld>
            <a:endParaRPr lang="de-DE">
              <a:latin typeface="Times New Roman" charset="0"/>
            </a:endParaRPr>
          </a:p>
        </p:txBody>
      </p:sp>
      <p:sp>
        <p:nvSpPr>
          <p:cNvPr id="143363" name="Rectangle 2"/>
          <p:cNvSpPr>
            <a:spLocks noGrp="1" noRot="1" noChangeAspect="1" noChangeArrowheads="1"/>
          </p:cNvSpPr>
          <p:nvPr>
            <p:ph type="sldImg"/>
          </p:nvPr>
        </p:nvSpPr>
        <p:spPr>
          <a:xfrm>
            <a:off x="3090863" y="498475"/>
            <a:ext cx="3598862" cy="2492375"/>
          </a:xfrm>
          <a:solidFill>
            <a:srgbClr val="FFFFFF"/>
          </a:solidFill>
          <a:ln/>
        </p:spPr>
      </p:sp>
      <p:sp>
        <p:nvSpPr>
          <p:cNvPr id="143364" name="Rectangle 3"/>
          <p:cNvSpPr>
            <a:spLocks noGrp="1" noChangeArrowheads="1"/>
          </p:cNvSpPr>
          <p:nvPr>
            <p:ph type="body" idx="1"/>
          </p:nvPr>
        </p:nvSpPr>
        <p:spPr>
          <a:solidFill>
            <a:srgbClr val="FFFFFF"/>
          </a:solidFill>
          <a:ln>
            <a:solidFill>
              <a:srgbClr val="000000"/>
            </a:solidFill>
          </a:ln>
        </p:spPr>
        <p:txBody>
          <a:bodyPr/>
          <a:lstStyle/>
          <a:p>
            <a:r>
              <a:rPr lang="en-US" dirty="0" smtClean="0">
                <a:latin typeface="Times New Roman" charset="0"/>
              </a:rPr>
              <a:t>Expansion des </a:t>
            </a:r>
            <a:r>
              <a:rPr lang="en-US" dirty="0" err="1" smtClean="0">
                <a:latin typeface="Times New Roman" charset="0"/>
              </a:rPr>
              <a:t>Universum</a:t>
            </a:r>
            <a:r>
              <a:rPr lang="en-US" baseline="0" dirty="0" err="1" smtClean="0">
                <a:latin typeface="Times New Roman" charset="0"/>
              </a:rPr>
              <a:t>s</a:t>
            </a:r>
            <a:r>
              <a:rPr lang="en-US" baseline="0" dirty="0" smtClean="0">
                <a:latin typeface="Times New Roman" charset="0"/>
              </a:rPr>
              <a:t> </a:t>
            </a:r>
            <a:r>
              <a:rPr lang="en-US" baseline="0" dirty="0" err="1" smtClean="0">
                <a:latin typeface="Times New Roman" charset="0"/>
              </a:rPr>
              <a:t>seit</a:t>
            </a:r>
            <a:r>
              <a:rPr lang="en-US" baseline="0" dirty="0" smtClean="0">
                <a:latin typeface="Times New Roman" charset="0"/>
              </a:rPr>
              <a:t> Hubble </a:t>
            </a:r>
            <a:r>
              <a:rPr lang="en-US" baseline="0" dirty="0" err="1" smtClean="0">
                <a:latin typeface="Times New Roman" charset="0"/>
              </a:rPr>
              <a:t>bekannt</a:t>
            </a:r>
            <a:r>
              <a:rPr lang="en-US" baseline="0" dirty="0" smtClean="0">
                <a:latin typeface="Times New Roman" charset="0"/>
              </a:rPr>
              <a:t>, </a:t>
            </a:r>
            <a:r>
              <a:rPr lang="en-US" baseline="0" dirty="0" err="1" smtClean="0">
                <a:latin typeface="Times New Roman" charset="0"/>
              </a:rPr>
              <a:t>aber</a:t>
            </a:r>
            <a:r>
              <a:rPr lang="en-US" baseline="0" dirty="0" smtClean="0">
                <a:latin typeface="Times New Roman" charset="0"/>
              </a:rPr>
              <a:t> </a:t>
            </a:r>
            <a:r>
              <a:rPr lang="en-US" baseline="0" dirty="0" err="1" smtClean="0">
                <a:latin typeface="Times New Roman" charset="0"/>
              </a:rPr>
              <a:t>hier</a:t>
            </a:r>
            <a:r>
              <a:rPr lang="en-US" baseline="0" dirty="0" smtClean="0">
                <a:latin typeface="Times New Roman" charset="0"/>
              </a:rPr>
              <a:t> </a:t>
            </a:r>
            <a:r>
              <a:rPr lang="en-US" baseline="0" dirty="0" err="1" smtClean="0">
                <a:latin typeface="Times New Roman" charset="0"/>
              </a:rPr>
              <a:t>geht</a:t>
            </a:r>
            <a:r>
              <a:rPr lang="en-US" baseline="0" dirty="0" smtClean="0">
                <a:latin typeface="Times New Roman" charset="0"/>
              </a:rPr>
              <a:t> </a:t>
            </a:r>
            <a:r>
              <a:rPr lang="en-US" baseline="0" dirty="0" err="1" smtClean="0">
                <a:latin typeface="Times New Roman" charset="0"/>
              </a:rPr>
              <a:t>es</a:t>
            </a:r>
            <a:r>
              <a:rPr lang="en-US" baseline="0" dirty="0" smtClean="0">
                <a:latin typeface="Times New Roman" charset="0"/>
              </a:rPr>
              <a:t> um </a:t>
            </a:r>
            <a:r>
              <a:rPr lang="en-US" baseline="0" dirty="0" err="1" smtClean="0">
                <a:latin typeface="Times New Roman" charset="0"/>
              </a:rPr>
              <a:t>beschleunigte</a:t>
            </a:r>
            <a:r>
              <a:rPr lang="en-US" baseline="0" dirty="0" smtClean="0">
                <a:latin typeface="Times New Roman" charset="0"/>
              </a:rPr>
              <a:t> </a:t>
            </a:r>
            <a:r>
              <a:rPr lang="en-US" baseline="0" dirty="0" err="1" smtClean="0">
                <a:latin typeface="Times New Roman" charset="0"/>
              </a:rPr>
              <a:t>Ausdehnung</a:t>
            </a:r>
            <a:r>
              <a:rPr lang="en-US" baseline="0" dirty="0" smtClean="0">
                <a:latin typeface="Times New Roman" charset="0"/>
              </a:rPr>
              <a:t>.</a:t>
            </a:r>
            <a:endParaRPr lang="en-US" dirty="0">
              <a:latin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94BB1718-C1B9-8648-8417-4832568B841E}" type="slidenum">
              <a:rPr lang="de-DE">
                <a:latin typeface="Times New Roman" charset="0"/>
              </a:rPr>
              <a:pPr/>
              <a:t>33</a:t>
            </a:fld>
            <a:endParaRPr lang="de-DE">
              <a:latin typeface="Times New Roman" charset="0"/>
            </a:endParaRPr>
          </a:p>
        </p:txBody>
      </p:sp>
      <p:sp>
        <p:nvSpPr>
          <p:cNvPr id="149507" name="Rectangle 2"/>
          <p:cNvSpPr>
            <a:spLocks noGrp="1" noRot="1" noChangeAspect="1" noChangeArrowheads="1"/>
          </p:cNvSpPr>
          <p:nvPr>
            <p:ph type="sldImg"/>
          </p:nvPr>
        </p:nvSpPr>
        <p:spPr>
          <a:xfrm>
            <a:off x="3090863" y="498475"/>
            <a:ext cx="3598862" cy="2492375"/>
          </a:xfrm>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r>
              <a:rPr lang="en-US" dirty="0" err="1" smtClean="0">
                <a:latin typeface="Times New Roman" charset="0"/>
              </a:rPr>
              <a:t>Größe</a:t>
            </a:r>
            <a:r>
              <a:rPr lang="en-US" dirty="0" smtClean="0">
                <a:latin typeface="Times New Roman" charset="0"/>
              </a:rPr>
              <a:t> des </a:t>
            </a:r>
            <a:r>
              <a:rPr lang="en-US" dirty="0" err="1" smtClean="0">
                <a:latin typeface="Times New Roman" charset="0"/>
              </a:rPr>
              <a:t>Universums</a:t>
            </a:r>
            <a:r>
              <a:rPr lang="en-US" dirty="0" smtClean="0">
                <a:latin typeface="Times New Roman" charset="0"/>
              </a:rPr>
              <a:t>: 10**26 </a:t>
            </a:r>
            <a:r>
              <a:rPr lang="en-US" dirty="0" err="1" smtClean="0">
                <a:latin typeface="Times New Roman" charset="0"/>
              </a:rPr>
              <a:t>m</a:t>
            </a:r>
            <a:r>
              <a:rPr lang="en-US" dirty="0" smtClean="0">
                <a:latin typeface="Times New Roman" charset="0"/>
              </a:rPr>
              <a:t>.</a:t>
            </a:r>
            <a:endParaRPr lang="en-US" dirty="0">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53F35A73-B1E8-BA4B-BE77-B55E3AF427D9}" type="slidenum">
              <a:rPr lang="de-DE" smtClean="0"/>
              <a:pPr>
                <a:defRPr/>
              </a:pPr>
              <a:t>37</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90863" y="498475"/>
            <a:ext cx="3598862" cy="249237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657345-4B96-EC42-92F7-BB34E93E4A0A}"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5</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7</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US" dirty="0">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FA1F18CD-4221-7240-BA96-10AF9A2CCF47}" type="slidenum">
              <a:rPr lang="de-DE">
                <a:latin typeface="Times New Roman" charset="0"/>
              </a:rPr>
              <a:pPr/>
              <a:t>8</a:t>
            </a:fld>
            <a:endParaRPr lang="de-DE">
              <a:latin typeface="Times New Roman" charset="0"/>
            </a:endParaRPr>
          </a:p>
        </p:txBody>
      </p:sp>
      <p:sp>
        <p:nvSpPr>
          <p:cNvPr id="21507" name="Rectangle 2"/>
          <p:cNvSpPr>
            <a:spLocks noGrp="1" noRot="1" noChangeAspect="1" noChangeArrowheads="1"/>
          </p:cNvSpPr>
          <p:nvPr>
            <p:ph type="sldImg"/>
          </p:nvPr>
        </p:nvSpPr>
        <p:spPr>
          <a:xfrm>
            <a:off x="3090863" y="498475"/>
            <a:ext cx="3598862" cy="2492375"/>
          </a:xfrm>
          <a:solidFill>
            <a:srgbClr val="FFFFFF"/>
          </a:solidFill>
          <a:ln/>
        </p:spPr>
      </p:sp>
      <p:sp>
        <p:nvSpPr>
          <p:cNvPr id="21508" name="Rectangle 3"/>
          <p:cNvSpPr>
            <a:spLocks noGrp="1" noChangeArrowheads="1"/>
          </p:cNvSpPr>
          <p:nvPr>
            <p:ph type="body" idx="1"/>
          </p:nvPr>
        </p:nvSpPr>
        <p:spPr>
          <a:solidFill>
            <a:srgbClr val="FFFFFF"/>
          </a:solidFill>
          <a:ln>
            <a:solidFill>
              <a:srgbClr val="000000"/>
            </a:solidFill>
          </a:ln>
        </p:spPr>
        <p:txBody>
          <a:bodyPr/>
          <a:lstStyle/>
          <a:p>
            <a:pPr algn="just"/>
            <a:r>
              <a:rPr lang="en-US" sz="1200" b="0" kern="1200" dirty="0" smtClean="0">
                <a:solidFill>
                  <a:schemeClr val="tx1"/>
                </a:solidFill>
                <a:latin typeface="Times New Roman" pitchFamily="-106" charset="0"/>
                <a:ea typeface="ＭＳ Ｐゴシック" charset="-128"/>
                <a:cs typeface="ＭＳ Ｐゴシック" charset="-128"/>
              </a:rPr>
              <a:t>Das </a:t>
            </a:r>
            <a:r>
              <a:rPr lang="en-US" sz="1200" b="0" kern="1200" dirty="0" err="1" smtClean="0">
                <a:solidFill>
                  <a:schemeClr val="tx1"/>
                </a:solidFill>
                <a:latin typeface="Times New Roman" pitchFamily="-106" charset="0"/>
                <a:ea typeface="ＭＳ Ｐゴシック" charset="-128"/>
                <a:cs typeface="ＭＳ Ｐゴシック" charset="-128"/>
              </a:rPr>
              <a:t>Standardmodell</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Theorie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starken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schwachen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und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elektromagnetischen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Kräfte</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formuliert</a:t>
            </a:r>
            <a:r>
              <a:rPr lang="en-US" sz="1200" b="0" kern="1200" dirty="0" smtClean="0">
                <a:solidFill>
                  <a:schemeClr val="tx1"/>
                </a:solidFill>
                <a:latin typeface="Times New Roman" pitchFamily="-106" charset="0"/>
                <a:ea typeface="ＭＳ Ｐゴシック" charset="-128"/>
                <a:cs typeface="ＭＳ Ｐゴシック" charset="-128"/>
              </a:rPr>
              <a:t> in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Sprache</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Quantenfeldtheorien</a:t>
            </a:r>
            <a:r>
              <a:rPr lang="en-US" sz="1200" b="0" kern="1200" dirty="0" smtClean="0">
                <a:solidFill>
                  <a:schemeClr val="tx1"/>
                </a:solidFill>
                <a:latin typeface="Times New Roman" pitchFamily="-106" charset="0"/>
                <a:ea typeface="ＭＳ Ｐゴシック" charset="-128"/>
                <a:cs typeface="ＭＳ Ｐゴシック" charset="-128"/>
              </a:rPr>
              <a:t>, und </a:t>
            </a:r>
            <a:r>
              <a:rPr lang="en-US" sz="1200" b="0" kern="1200" dirty="0" err="1" smtClean="0">
                <a:solidFill>
                  <a:schemeClr val="tx1"/>
                </a:solidFill>
                <a:latin typeface="Times New Roman" pitchFamily="-106" charset="0"/>
                <a:ea typeface="ＭＳ Ｐゴシック" charset="-128"/>
                <a:cs typeface="ＭＳ Ｐゴシック" charset="-128"/>
              </a:rPr>
              <a:t>der</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accent6">
                    <a:lumMod val="75000"/>
                  </a:schemeClr>
                </a:solidFill>
                <a:latin typeface="Times New Roman" pitchFamily="-106" charset="0"/>
                <a:ea typeface="ＭＳ Ｐゴシック" charset="-128"/>
                <a:cs typeface="ＭＳ Ｐゴシック" charset="-128"/>
              </a:rPr>
              <a:t>Elementarteilchen</a:t>
            </a:r>
            <a:r>
              <a:rPr lang="en-US" sz="1200" b="0" kern="1200" dirty="0" smtClean="0">
                <a:solidFill>
                  <a:schemeClr val="accent6">
                    <a:lumMod val="75000"/>
                  </a:schemeClr>
                </a:solidFill>
                <a:latin typeface="Times New Roman" pitchFamily="-106" charset="0"/>
                <a:ea typeface="ＭＳ Ｐゴシック" charset="-128"/>
                <a:cs typeface="ＭＳ Ｐゴシック" charset="-128"/>
              </a:rPr>
              <a:t>,</a:t>
            </a:r>
            <a:r>
              <a:rPr lang="en-US" sz="1200" b="0" kern="1200" dirty="0" smtClean="0">
                <a:solidFill>
                  <a:schemeClr val="tx1"/>
                </a:solidFill>
                <a:latin typeface="Times New Roman" pitchFamily="-106" charset="0"/>
                <a:ea typeface="ＭＳ Ｐゴシック" charset="-128"/>
                <a:cs typeface="ＭＳ Ｐゴシック" charset="-128"/>
              </a:rPr>
              <a:t> die an </a:t>
            </a:r>
            <a:r>
              <a:rPr lang="en-US" sz="1200" b="0" kern="1200" dirty="0" err="1" smtClean="0">
                <a:solidFill>
                  <a:schemeClr val="tx1"/>
                </a:solidFill>
                <a:latin typeface="Times New Roman" pitchFamily="-106" charset="0"/>
                <a:ea typeface="ＭＳ Ｐゴシック" charset="-128"/>
                <a:cs typeface="ＭＳ Ｐゴシック" charset="-128"/>
              </a:rPr>
              <a:t>diesen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teilnehmen</a:t>
            </a:r>
            <a:r>
              <a:rPr lang="en-US" sz="1200" b="0" kern="1200" dirty="0" smtClean="0">
                <a:solidFill>
                  <a:schemeClr val="tx1"/>
                </a:solidFill>
                <a:latin typeface="Times New Roman" pitchFamily="-106" charset="0"/>
                <a:ea typeface="ＭＳ Ｐゴシック" charset="-128"/>
                <a:cs typeface="ＭＳ Ｐゴシック" charset="-128"/>
              </a:rPr>
              <a:t>. Die Gravitation </a:t>
            </a:r>
            <a:r>
              <a:rPr lang="en-US" sz="1200" b="0" kern="1200" dirty="0" err="1" smtClean="0">
                <a:solidFill>
                  <a:schemeClr val="tx1"/>
                </a:solidFill>
                <a:latin typeface="Times New Roman" pitchFamily="-106" charset="0"/>
                <a:ea typeface="ＭＳ Ｐゴシック" charset="-128"/>
                <a:cs typeface="ＭＳ Ｐゴシック" charset="-128"/>
              </a:rPr>
              <a:t>ist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jedoch</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nicht</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eingeschlossen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Wechselwirkungen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werden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durch</a:t>
            </a:r>
            <a:r>
              <a:rPr lang="en-US" sz="1200" b="0" kern="1200" dirty="0" smtClean="0">
                <a:solidFill>
                  <a:schemeClr val="tx1"/>
                </a:solidFill>
                <a:latin typeface="Times New Roman" pitchFamily="-106" charset="0"/>
                <a:ea typeface="ＭＳ Ｐゴシック" charset="-128"/>
                <a:cs typeface="ＭＳ Ｐゴシック" charset="-128"/>
              </a:rPr>
              <a:t> den </a:t>
            </a:r>
            <a:r>
              <a:rPr lang="en-US" sz="1200" b="0" kern="1200" dirty="0" err="1" smtClean="0">
                <a:solidFill>
                  <a:schemeClr val="tx1"/>
                </a:solidFill>
                <a:latin typeface="Times New Roman" pitchFamily="-106" charset="0"/>
                <a:ea typeface="ＭＳ Ｐゴシック" charset="-128"/>
                <a:cs typeface="ＭＳ Ｐゴシック" charset="-128"/>
              </a:rPr>
              <a:t>Austausch</a:t>
            </a:r>
            <a:r>
              <a:rPr lang="en-US" sz="1200" b="0" kern="1200" dirty="0" smtClean="0">
                <a:solidFill>
                  <a:schemeClr val="tx1"/>
                </a:solidFill>
                <a:latin typeface="Times New Roman" pitchFamily="-106" charset="0"/>
                <a:ea typeface="ＭＳ Ｐゴシック" charset="-128"/>
                <a:cs typeface="ＭＳ Ｐゴシック" charset="-128"/>
              </a:rPr>
              <a:t> von </a:t>
            </a:r>
            <a:r>
              <a:rPr lang="en-US" sz="1200" b="0" kern="1200" dirty="0" err="1" smtClean="0">
                <a:solidFill>
                  <a:schemeClr val="tx1"/>
                </a:solidFill>
                <a:latin typeface="Times New Roman" pitchFamily="-106" charset="0"/>
                <a:ea typeface="ＭＳ Ｐゴシック" charset="-128"/>
                <a:cs typeface="ＭＳ Ｐゴシック" charset="-128"/>
              </a:rPr>
              <a:t>virtuellen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Teilchen</a:t>
            </a:r>
            <a:r>
              <a:rPr lang="en-US" sz="1200" b="0" kern="1200" dirty="0" smtClean="0">
                <a:solidFill>
                  <a:schemeClr val="tx1"/>
                </a:solidFill>
                <a:latin typeface="Times New Roman" pitchFamily="-106" charset="0"/>
                <a:ea typeface="ＭＳ Ｐゴシック" charset="-128"/>
                <a:cs typeface="ＭＳ Ｐゴシック" charset="-128"/>
              </a:rPr>
              <a:t> </a:t>
            </a:r>
            <a:r>
              <a:rPr lang="en-US" sz="1200" b="0" kern="1200" dirty="0" err="1" smtClean="0">
                <a:solidFill>
                  <a:schemeClr val="tx1"/>
                </a:solidFill>
                <a:latin typeface="Times New Roman" pitchFamily="-106" charset="0"/>
                <a:ea typeface="ＭＳ Ｐゴシック" charset="-128"/>
                <a:cs typeface="ＭＳ Ｐゴシック" charset="-128"/>
              </a:rPr>
              <a:t>vermittelt</a:t>
            </a:r>
            <a:r>
              <a:rPr lang="en-US" sz="1200" b="0" kern="1200" dirty="0" smtClean="0">
                <a:solidFill>
                  <a:schemeClr val="tx1"/>
                </a:solidFill>
                <a:latin typeface="Times New Roman" pitchFamily="-106" charset="0"/>
                <a:ea typeface="ＭＳ Ｐゴシック" charset="-128"/>
                <a:cs typeface="ＭＳ Ｐゴシック" charset="-128"/>
              </a:rPr>
              <a:t>.</a:t>
            </a:r>
            <a:endParaRPr lang="en-US" b="0" dirty="0" smtClean="0">
              <a:latin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D0517475-7967-5542-847D-618A00C2D7E3}" type="slidenum">
              <a:rPr lang="de-DE">
                <a:latin typeface="Times New Roman" charset="0"/>
              </a:rPr>
              <a:pPr/>
              <a:t>9</a:t>
            </a:fld>
            <a:endParaRPr lang="de-DE">
              <a:latin typeface="Times New Roman" charset="0"/>
            </a:endParaRPr>
          </a:p>
        </p:txBody>
      </p:sp>
      <p:sp>
        <p:nvSpPr>
          <p:cNvPr id="74755" name="Rectangle 2"/>
          <p:cNvSpPr>
            <a:spLocks noGrp="1" noRot="1" noChangeAspect="1" noChangeArrowheads="1"/>
          </p:cNvSpPr>
          <p:nvPr>
            <p:ph type="sldImg"/>
          </p:nvPr>
        </p:nvSpPr>
        <p:spPr>
          <a:solidFill>
            <a:srgbClr val="FFFFFF"/>
          </a:solidFill>
          <a:ln/>
        </p:spPr>
      </p:sp>
      <p:sp>
        <p:nvSpPr>
          <p:cNvPr id="74756" name="Rectangle 3"/>
          <p:cNvSpPr>
            <a:spLocks noGrp="1" noChangeArrowheads="1"/>
          </p:cNvSpPr>
          <p:nvPr>
            <p:ph type="body" idx="1"/>
          </p:nvPr>
        </p:nvSpPr>
        <p:spPr>
          <a:solidFill>
            <a:srgbClr val="FFFFFF"/>
          </a:solidFill>
          <a:ln>
            <a:solidFill>
              <a:srgbClr val="000000"/>
            </a:solidFill>
          </a:ln>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73948579-89BB-4A41-96F9-776A8FB222F0}" type="slidenum">
              <a:rPr lang="de-DE">
                <a:latin typeface="Times New Roman" charset="0"/>
              </a:rPr>
              <a:pPr/>
              <a:t>10</a:t>
            </a:fld>
            <a:endParaRPr lang="de-DE">
              <a:latin typeface="Times New Roman"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r>
              <a:rPr lang="en-US" dirty="0" err="1" smtClean="0">
                <a:latin typeface="Times New Roman" charset="0"/>
              </a:rPr>
              <a:t>Goldene</a:t>
            </a:r>
            <a:r>
              <a:rPr lang="en-US" dirty="0" smtClean="0">
                <a:latin typeface="Times New Roman" charset="0"/>
              </a:rPr>
              <a:t> </a:t>
            </a:r>
            <a:r>
              <a:rPr lang="en-US" dirty="0" err="1" smtClean="0">
                <a:latin typeface="Times New Roman" charset="0"/>
              </a:rPr>
              <a:t>Kanäle</a:t>
            </a:r>
            <a:r>
              <a:rPr lang="en-US" dirty="0" smtClean="0">
                <a:latin typeface="Times New Roman" charset="0"/>
              </a:rPr>
              <a:t>: </a:t>
            </a:r>
            <a:r>
              <a:rPr lang="en-US" dirty="0" smtClean="0">
                <a:latin typeface="Symbol"/>
              </a:rPr>
              <a:t>g</a:t>
            </a:r>
            <a:r>
              <a:rPr lang="en-US" dirty="0" smtClean="0">
                <a:latin typeface="Times New Roman" charset="0"/>
              </a:rPr>
              <a:t>amma gamma und ZZ</a:t>
            </a:r>
            <a:endParaRPr lang="en-US" dirty="0">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sp>
        <p:nvSpPr>
          <p:cNvPr id="2"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3"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a:t>
            </a:fld>
            <a:endParaRPr lang="en-US" b="0"/>
          </a:p>
        </p:txBody>
      </p:sp>
      <p:sp>
        <p:nvSpPr>
          <p:cNvPr id="5" name="Rectangle 24"/>
          <p:cNvSpPr>
            <a:spLocks noChangeArrowheads="1"/>
          </p:cNvSpPr>
          <p:nvPr userDrawn="1"/>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EXPI, Aug. 2012</a:t>
            </a:r>
            <a:endParaRPr lang="en-US" sz="1000" b="0" dirty="0">
              <a:solidFill>
                <a:schemeClr val="tx1"/>
              </a:solidFill>
              <a:latin typeface="Arial"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a:xfrm>
            <a:off x="495300" y="1600206"/>
            <a:ext cx="8915400" cy="45259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16A0D8D0-A009-6248-933F-B3333407B371}" type="slidenum">
              <a:rPr lang="en-US"/>
              <a:pPr>
                <a:defRPr/>
              </a:pPr>
              <a:t>‹#›</a:t>
            </a:fld>
            <a:endParaRPr lang="en-US" b="0" i="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444510"/>
            <a:ext cx="2228850" cy="5681663"/>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495305" y="444510"/>
            <a:ext cx="6534150" cy="5681663"/>
          </a:xfrm>
          <a:prstGeom prst="rect">
            <a:avLst/>
          </a:prstGeo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E7C77FFD-65CC-3145-B28E-08FD1200BFF0}" type="slidenum">
              <a:rPr lang="en-US"/>
              <a:pPr>
                <a:defRPr/>
              </a:pPr>
              <a:t>‹#›</a:t>
            </a:fld>
            <a:endParaRPr lang="en-US" b="0" i="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9"/>
            <a:ext cx="8420100" cy="1470025"/>
          </a:xfrm>
        </p:spPr>
        <p:txBody>
          <a:bodyPr/>
          <a:lstStyle/>
          <a:p>
            <a:r>
              <a:rPr lang="de-CH" smtClean="0"/>
              <a:t>Click to edit Master title style</a:t>
            </a:r>
            <a:endParaRPr lang="en-US"/>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CH"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E77ACB8-0A1B-1A41-8C05-81805CA130A9}"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p:txBody>
          <a:body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0B96A41-161A-BA44-9FF6-50F41F54C318}"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4"/>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5A99786-9178-564A-8F79-7E5BF5642167}"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742951"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981200"/>
            <a:ext cx="4133851"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415B42F-5BBB-704D-BC87-AB66B1BCD892}"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r>
              <a:rPr lang="de-CH" smtClean="0"/>
              <a:t>C.-E. Wulz</a:t>
            </a:r>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56ECCC80-44F1-6B4A-B149-0019166595A5}"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de-CH" smtClean="0"/>
              <a:t>C.-E. Wulz</a:t>
            </a:r>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A9A46D70-4298-E446-9229-6A2D074C130F}" type="slidenum">
              <a:rPr lang="en-US"/>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de-CH" smtClean="0"/>
              <a:t>C.-E. Wulz</a:t>
            </a:r>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3C488B3C-A177-424A-82BD-65A18B8394C2}" type="slidenum">
              <a:rPr lang="en-US"/>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2"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2"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9394C833-7AB9-354C-872E-527D4574E14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idx="1"/>
          </p:nvPr>
        </p:nvSpPr>
        <p:spPr>
          <a:xfrm>
            <a:off x="495300" y="1600206"/>
            <a:ext cx="8915400" cy="4525963"/>
          </a:xfrm>
          <a:prstGeom prst="rect">
            <a:avLst/>
          </a:prstGeom>
        </p:spPr>
        <p:txBody>
          <a:bodyPr vert="horz"/>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AA0F4DC7-34CC-5941-A0F4-F925217C41AF}" type="slidenum">
              <a:rPr lang="en-US"/>
              <a:pPr>
                <a:defRPr/>
              </a:pPr>
              <a:t>‹#›</a:t>
            </a:fld>
            <a:endParaRPr lang="en-US" b="0" i="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56A47B8A-2496-304A-B5FE-C9EF71047811}" type="slidenum">
              <a:rPr lang="en-US"/>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ED0C58A-3C4D-EE47-8049-597C7961DB41}"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58025" y="609600"/>
            <a:ext cx="2105025" cy="5486400"/>
          </a:xfrm>
        </p:spPr>
        <p:txBody>
          <a:bodyPr vert="eaVert"/>
          <a:lstStyle/>
          <a:p>
            <a:r>
              <a:rPr lang="de-CH" smtClean="0"/>
              <a:t>Click to edit Master title style</a:t>
            </a:r>
            <a:endParaRPr lang="en-US"/>
          </a:p>
        </p:txBody>
      </p:sp>
      <p:sp>
        <p:nvSpPr>
          <p:cNvPr id="3" name="Vertical Text Placeholder 2"/>
          <p:cNvSpPr>
            <a:spLocks noGrp="1"/>
          </p:cNvSpPr>
          <p:nvPr>
            <p:ph type="body" orient="vert" idx="1"/>
          </p:nvPr>
        </p:nvSpPr>
        <p:spPr>
          <a:xfrm>
            <a:off x="742953" y="609600"/>
            <a:ext cx="6162675" cy="5486400"/>
          </a:xfrm>
        </p:spPr>
        <p:txBody>
          <a:bodyPr vert="eaVert"/>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8BD8FC8-F9D2-924B-8D6D-EE850E1007D4}" type="slidenum">
              <a:rPr lang="en-US"/>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8404622" y="1463675"/>
            <a:ext cx="18310622" cy="10795000"/>
            <a:chOff x="-4887" y="922"/>
            <a:chExt cx="10647" cy="6800"/>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prstTxWarp prst="textNoShape">
                <a:avLst/>
              </a:prstTxWarp>
            </a:bodyPr>
            <a:lstStyle/>
            <a:p>
              <a:endParaRPr lang="en-US"/>
            </a:p>
          </p:txBody>
        </p:sp>
        <p:sp>
          <p:nvSpPr>
            <p:cNvPr id="6" name="Arc 4"/>
            <p:cNvSpPr>
              <a:spLocks/>
            </p:cNvSpPr>
            <p:nvPr/>
          </p:nvSpPr>
          <p:spPr bwMode="auto">
            <a:xfrm>
              <a:off x="-4887" y="922"/>
              <a:ext cx="8474" cy="6800"/>
            </a:xfrm>
            <a:custGeom>
              <a:avLst/>
              <a:gdLst>
                <a:gd name="T0" fmla="*/ 8474 w 43200"/>
                <a:gd name="T1" fmla="*/ 3400 h 43200"/>
                <a:gd name="T2" fmla="*/ 4900 w 43200"/>
                <a:gd name="T3" fmla="*/ 42 h 43200"/>
                <a:gd name="T4" fmla="*/ 4237 w 43200"/>
                <a:gd name="T5" fmla="*/ 3400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path>
                <a:path w="43200" h="43200" stroke="0" extrusionOk="0">
                  <a:moveTo>
                    <a:pt x="43200" y="21600"/>
                  </a:moveTo>
                  <a:cubicBezTo>
                    <a:pt x="43200" y="33529"/>
                    <a:pt x="33529" y="43200"/>
                    <a:pt x="21600" y="43200"/>
                  </a:cubicBezTo>
                  <a:cubicBezTo>
                    <a:pt x="9670" y="43200"/>
                    <a:pt x="0" y="33529"/>
                    <a:pt x="0" y="21600"/>
                  </a:cubicBezTo>
                  <a:cubicBezTo>
                    <a:pt x="0" y="9670"/>
                    <a:pt x="9670" y="0"/>
                    <a:pt x="21600" y="0"/>
                  </a:cubicBezTo>
                  <a:cubicBezTo>
                    <a:pt x="22731" y="0"/>
                    <a:pt x="23861" y="88"/>
                    <a:pt x="24979" y="265"/>
                  </a:cubicBezTo>
                  <a:lnTo>
                    <a:pt x="21600" y="21600"/>
                  </a:lnTo>
                  <a:lnTo>
                    <a:pt x="43200" y="21600"/>
                  </a:lnTo>
                  <a:close/>
                </a:path>
              </a:pathLst>
            </a:custGeom>
            <a:noFill/>
            <a:ln w="12700" cap="sq">
              <a:solidFill>
                <a:schemeClr val="folHlink"/>
              </a:solidFill>
              <a:round/>
              <a:headEnd type="none" w="sm" len="sm"/>
              <a:tailEnd type="none" w="sm" len="sm"/>
            </a:ln>
          </p:spPr>
          <p:txBody>
            <a:bodyPr>
              <a:prstTxWarp prst="textNoShape">
                <a:avLst/>
              </a:prstTxWarp>
            </a:bodyPr>
            <a:lstStyle/>
            <a:p>
              <a:endParaRPr lang="en-US"/>
            </a:p>
          </p:txBody>
        </p:sp>
      </p:grpSp>
      <p:sp>
        <p:nvSpPr>
          <p:cNvPr id="40965" name="Rectangle 5"/>
          <p:cNvSpPr>
            <a:spLocks noGrp="1" noChangeArrowheads="1"/>
          </p:cNvSpPr>
          <p:nvPr>
            <p:ph type="ctrTitle" sz="quarter"/>
          </p:nvPr>
        </p:nvSpPr>
        <p:spPr>
          <a:xfrm>
            <a:off x="1401631" y="762000"/>
            <a:ext cx="8420100" cy="1143000"/>
          </a:xfrm>
        </p:spPr>
        <p:txBody>
          <a:bodyPr anchor="b"/>
          <a:lstStyle>
            <a:lvl1pPr>
              <a:defRPr/>
            </a:lvl1pPr>
          </a:lstStyle>
          <a:p>
            <a:r>
              <a:rPr lang="en-US"/>
              <a:t>Click to edit Master title style</a:t>
            </a:r>
          </a:p>
        </p:txBody>
      </p:sp>
      <p:sp>
        <p:nvSpPr>
          <p:cNvPr id="40966" name="Rectangle 6"/>
          <p:cNvSpPr>
            <a:spLocks noGrp="1" noChangeArrowheads="1"/>
          </p:cNvSpPr>
          <p:nvPr>
            <p:ph type="subTitle" sz="quarter" idx="1"/>
          </p:nvPr>
        </p:nvSpPr>
        <p:spPr>
          <a:xfrm>
            <a:off x="3714750" y="2085982"/>
            <a:ext cx="6108700" cy="1038225"/>
          </a:xfrm>
        </p:spPr>
        <p:txBody>
          <a:bodyPr lIns="92075" rIns="92075"/>
          <a:lstStyle>
            <a:lvl1pPr marL="0" indent="0">
              <a:lnSpc>
                <a:spcPct val="70000"/>
              </a:lnSpc>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r>
              <a:rPr lang="de-CH" smtClean="0"/>
              <a:t>C.-E. Wulz</a:t>
            </a:r>
            <a:endParaRPr lang="en-US"/>
          </a:p>
        </p:txBody>
      </p:sp>
      <p:sp>
        <p:nvSpPr>
          <p:cNvPr id="8" name="Rectangle 8"/>
          <p:cNvSpPr>
            <a:spLocks noGrp="1" noChangeArrowheads="1"/>
          </p:cNvSpPr>
          <p:nvPr>
            <p:ph type="ftr" sz="quarter" idx="11"/>
          </p:nvPr>
        </p:nvSpPr>
        <p:spPr>
          <a:xfrm>
            <a:off x="1403350" y="6365875"/>
            <a:ext cx="4622800" cy="457200"/>
          </a:xfrm>
        </p:spPr>
        <p:txBody>
          <a:bodyPr/>
          <a:lstStyle>
            <a:lvl1pPr>
              <a:defRPr/>
            </a:lvl1pPr>
          </a:lstStyle>
          <a:p>
            <a:r>
              <a:rPr lang="en-US" smtClean="0"/>
              <a:t>Kinderuni 2011</a:t>
            </a:r>
            <a:endParaRPr lang="en-US"/>
          </a:p>
        </p:txBody>
      </p:sp>
      <p:sp>
        <p:nvSpPr>
          <p:cNvPr id="9" name="Rectangle 9"/>
          <p:cNvSpPr>
            <a:spLocks noGrp="1" noChangeArrowheads="1"/>
          </p:cNvSpPr>
          <p:nvPr>
            <p:ph type="sldNum" sz="quarter" idx="12"/>
          </p:nvPr>
        </p:nvSpPr>
        <p:spPr/>
        <p:txBody>
          <a:bodyPr/>
          <a:lstStyle>
            <a:lvl2pPr lvl="1">
              <a:defRPr>
                <a:latin typeface="Times New Roman" pitchFamily="-110" charset="0"/>
              </a:defRPr>
            </a:lvl2pPr>
          </a:lstStyle>
          <a:p>
            <a:pPr lvl="1"/>
            <a:fld id="{884B109B-BA86-B243-AB15-F1BFB18B5C48}" type="slidenum">
              <a:rPr lang="en-US"/>
              <a:pPr lvl="1"/>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E0C48FBB-BEC8-8949-AC53-D29F1CCEC399}" type="slidenum">
              <a:rPr lang="en-US"/>
              <a:pPr lvl="1"/>
              <a:t>‹#›</a:t>
            </a:fld>
            <a:endParaRPr lang="en-US">
              <a:latin typeface="Times New Roman" pitchFamily="-110" charset="0"/>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07"/>
            <a:ext cx="84201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379B1278-0389-B348-B5E5-69C0AD392397}" type="slidenum">
              <a:rPr lang="en-US"/>
              <a:pPr lvl="1"/>
              <a:t>‹#›</a:t>
            </a:fld>
            <a:endParaRPr lang="en-US">
              <a:latin typeface="Times New Roman" pitchFamily="-110" charset="0"/>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951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2110" y="1981200"/>
            <a:ext cx="41275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99798D48-7052-064D-A097-A131A724E8CA}" type="slidenum">
              <a:rPr lang="en-US"/>
              <a:pPr lvl="1"/>
              <a:t>‹#›</a:t>
            </a:fld>
            <a:endParaRPr lang="en-US">
              <a:latin typeface="Times New Roman" pitchFamily="-110" charset="0"/>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2114"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2114"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r>
              <a:rPr lang="de-CH" smtClean="0"/>
              <a:t>C.-E. Wulz</a:t>
            </a:r>
            <a:endParaRPr lang="en-US"/>
          </a:p>
        </p:txBody>
      </p:sp>
      <p:sp>
        <p:nvSpPr>
          <p:cNvPr id="8" name="Footer Placeholder 7"/>
          <p:cNvSpPr>
            <a:spLocks noGrp="1"/>
          </p:cNvSpPr>
          <p:nvPr>
            <p:ph type="ftr" sz="quarter" idx="11"/>
          </p:nvPr>
        </p:nvSpPr>
        <p:spPr/>
        <p:txBody>
          <a:bodyPr/>
          <a:lstStyle>
            <a:lvl1pPr>
              <a:defRPr/>
            </a:lvl1pPr>
          </a:lstStyle>
          <a:p>
            <a:r>
              <a:rPr lang="en-US" smtClean="0"/>
              <a:t>Kinderuni 2011</a:t>
            </a:r>
            <a:endParaRPr lang="en-US"/>
          </a:p>
        </p:txBody>
      </p:sp>
      <p:sp>
        <p:nvSpPr>
          <p:cNvPr id="9" name="Slide Number Placeholder 8"/>
          <p:cNvSpPr>
            <a:spLocks noGrp="1"/>
          </p:cNvSpPr>
          <p:nvPr>
            <p:ph type="sldNum" sz="quarter" idx="12"/>
          </p:nvPr>
        </p:nvSpPr>
        <p:spPr/>
        <p:txBody>
          <a:bodyPr/>
          <a:lstStyle>
            <a:lvl2pPr lvl="1">
              <a:defRPr/>
            </a:lvl2pPr>
          </a:lstStyle>
          <a:p>
            <a:pPr lvl="1"/>
            <a:fld id="{CBFEB732-B13E-1343-91F3-7EB2777C566A}" type="slidenum">
              <a:rPr lang="en-US"/>
              <a:pPr lvl="1"/>
              <a:t>‹#›</a:t>
            </a:fld>
            <a:endParaRPr lang="en-US">
              <a:latin typeface="Times New Roman" pitchFamily="-110" charset="0"/>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r>
              <a:rPr lang="de-CH" smtClean="0"/>
              <a:t>C.-E. Wulz</a:t>
            </a:r>
            <a:endParaRPr lang="en-US"/>
          </a:p>
        </p:txBody>
      </p:sp>
      <p:sp>
        <p:nvSpPr>
          <p:cNvPr id="4" name="Footer Placeholder 3"/>
          <p:cNvSpPr>
            <a:spLocks noGrp="1"/>
          </p:cNvSpPr>
          <p:nvPr>
            <p:ph type="ftr" sz="quarter" idx="11"/>
          </p:nvPr>
        </p:nvSpPr>
        <p:spPr/>
        <p:txBody>
          <a:bodyPr/>
          <a:lstStyle>
            <a:lvl1pPr>
              <a:defRPr/>
            </a:lvl1pPr>
          </a:lstStyle>
          <a:p>
            <a:r>
              <a:rPr lang="en-US" smtClean="0"/>
              <a:t>Kinderuni 2011</a:t>
            </a:r>
            <a:endParaRPr lang="en-US"/>
          </a:p>
        </p:txBody>
      </p:sp>
      <p:sp>
        <p:nvSpPr>
          <p:cNvPr id="5" name="Slide Number Placeholder 4"/>
          <p:cNvSpPr>
            <a:spLocks noGrp="1"/>
          </p:cNvSpPr>
          <p:nvPr>
            <p:ph type="sldNum" sz="quarter" idx="12"/>
          </p:nvPr>
        </p:nvSpPr>
        <p:spPr/>
        <p:txBody>
          <a:bodyPr/>
          <a:lstStyle>
            <a:lvl2pPr lvl="1">
              <a:defRPr/>
            </a:lvl2pPr>
          </a:lstStyle>
          <a:p>
            <a:pPr lvl="1"/>
            <a:fld id="{11888CD6-D715-5B40-8CE3-8CC53D7ADCBC}" type="slidenum">
              <a:rPr lang="en-US"/>
              <a:pPr lvl="1"/>
              <a:t>‹#›</a:t>
            </a:fld>
            <a:endParaRPr lang="en-US">
              <a:latin typeface="Times New Roman" pitchFamily="-110" charset="0"/>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de-CH" smtClean="0"/>
              <a:t>C.-E. Wulz</a:t>
            </a:r>
            <a:endParaRPr lang="en-US"/>
          </a:p>
        </p:txBody>
      </p:sp>
      <p:sp>
        <p:nvSpPr>
          <p:cNvPr id="3" name="Footer Placeholder 2"/>
          <p:cNvSpPr>
            <a:spLocks noGrp="1"/>
          </p:cNvSpPr>
          <p:nvPr>
            <p:ph type="ftr" sz="quarter" idx="11"/>
          </p:nvPr>
        </p:nvSpPr>
        <p:spPr/>
        <p:txBody>
          <a:bodyPr/>
          <a:lstStyle>
            <a:lvl1pPr>
              <a:defRPr/>
            </a:lvl1pPr>
          </a:lstStyle>
          <a:p>
            <a:r>
              <a:rPr lang="en-US" smtClean="0"/>
              <a:t>Kinderuni 2011</a:t>
            </a:r>
            <a:endParaRPr lang="en-US"/>
          </a:p>
        </p:txBody>
      </p:sp>
      <p:sp>
        <p:nvSpPr>
          <p:cNvPr id="4" name="Slide Number Placeholder 3"/>
          <p:cNvSpPr>
            <a:spLocks noGrp="1"/>
          </p:cNvSpPr>
          <p:nvPr>
            <p:ph type="sldNum" sz="quarter" idx="12"/>
          </p:nvPr>
        </p:nvSpPr>
        <p:spPr/>
        <p:txBody>
          <a:bodyPr/>
          <a:lstStyle>
            <a:lvl2pPr lvl="1">
              <a:defRPr/>
            </a:lvl2pPr>
          </a:lstStyle>
          <a:p>
            <a:pPr lvl="1"/>
            <a:fld id="{6645989A-A1BD-B847-BE67-022B2E11AC92}" type="slidenum">
              <a:rPr lang="en-US"/>
              <a:pPr lvl="1"/>
              <a:t>‹#›</a:t>
            </a:fld>
            <a:endParaRPr lang="en-US">
              <a:latin typeface="Times New Roman" pitchFamily="-110"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10"/>
            <a:ext cx="8420100" cy="1362075"/>
          </a:xfrm>
        </p:spPr>
        <p:txBody>
          <a:bodyPr anchor="t"/>
          <a:lstStyle>
            <a:lvl1pPr algn="l">
              <a:defRPr sz="4000" b="1" cap="all"/>
            </a:lvl1pPr>
          </a:lstStyle>
          <a:p>
            <a:r>
              <a:rPr lang="de-CH" smtClean="0"/>
              <a:t>Click to edit Master title style</a:t>
            </a:r>
            <a:endParaRPr lang="en-US"/>
          </a:p>
        </p:txBody>
      </p:sp>
      <p:sp>
        <p:nvSpPr>
          <p:cNvPr id="3" name="Text Placeholder 2"/>
          <p:cNvSpPr>
            <a:spLocks noGrp="1"/>
          </p:cNvSpPr>
          <p:nvPr>
            <p:ph type="body" idx="1"/>
          </p:nvPr>
        </p:nvSpPr>
        <p:spPr>
          <a:xfrm>
            <a:off x="782638" y="2906713"/>
            <a:ext cx="84201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CH"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de-CH" smtClean="0"/>
              <a:t>C.-E. Wulz</a:t>
            </a:r>
            <a:endParaRPr lang="en-US" b="0" i="0"/>
          </a:p>
        </p:txBody>
      </p:sp>
      <p:sp>
        <p:nvSpPr>
          <p:cNvPr id="5" name="Slide Number Placeholder 4"/>
          <p:cNvSpPr>
            <a:spLocks noGrp="1"/>
          </p:cNvSpPr>
          <p:nvPr>
            <p:ph type="sldNum" sz="quarter" idx="11"/>
          </p:nvPr>
        </p:nvSpPr>
        <p:spPr/>
        <p:txBody>
          <a:bodyPr/>
          <a:lstStyle>
            <a:lvl1pPr>
              <a:defRPr/>
            </a:lvl1pPr>
          </a:lstStyle>
          <a:p>
            <a:pPr>
              <a:defRPr/>
            </a:pPr>
            <a:fld id="{86345750-31F1-2747-A1DB-80D0123719C8}" type="slidenum">
              <a:rPr lang="en-US"/>
              <a:pPr>
                <a:defRPr/>
              </a:pPr>
              <a:t>‹#›</a:t>
            </a:fld>
            <a:endParaRPr lang="en-US" b="0" i="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EB2CE483-1118-F446-B482-2806B6B8C2DC}" type="slidenum">
              <a:rPr lang="en-US"/>
              <a:pPr lvl="1"/>
              <a:t>‹#›</a:t>
            </a:fld>
            <a:endParaRPr lang="en-US">
              <a:latin typeface="Times New Roman" pitchFamily="-110" charset="0"/>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r>
              <a:rPr lang="de-CH" smtClean="0"/>
              <a:t>C.-E. Wulz</a:t>
            </a:r>
            <a:endParaRPr lang="en-US"/>
          </a:p>
        </p:txBody>
      </p:sp>
      <p:sp>
        <p:nvSpPr>
          <p:cNvPr id="6" name="Footer Placeholder 5"/>
          <p:cNvSpPr>
            <a:spLocks noGrp="1"/>
          </p:cNvSpPr>
          <p:nvPr>
            <p:ph type="ftr" sz="quarter" idx="11"/>
          </p:nvPr>
        </p:nvSpPr>
        <p:spPr/>
        <p:txBody>
          <a:bodyPr/>
          <a:lstStyle>
            <a:lvl1pPr>
              <a:defRPr/>
            </a:lvl1pPr>
          </a:lstStyle>
          <a:p>
            <a:r>
              <a:rPr lang="en-US" smtClean="0"/>
              <a:t>Kinderuni 2011</a:t>
            </a:r>
            <a:endParaRPr lang="en-US"/>
          </a:p>
        </p:txBody>
      </p:sp>
      <p:sp>
        <p:nvSpPr>
          <p:cNvPr id="7" name="Slide Number Placeholder 6"/>
          <p:cNvSpPr>
            <a:spLocks noGrp="1"/>
          </p:cNvSpPr>
          <p:nvPr>
            <p:ph type="sldNum" sz="quarter" idx="12"/>
          </p:nvPr>
        </p:nvSpPr>
        <p:spPr/>
        <p:txBody>
          <a:bodyPr/>
          <a:lstStyle>
            <a:lvl2pPr lvl="1">
              <a:defRPr/>
            </a:lvl2pPr>
          </a:lstStyle>
          <a:p>
            <a:pPr lvl="1"/>
            <a:fld id="{EF64CA91-EA7B-C044-BFEF-B58FAA16BFD3}" type="slidenum">
              <a:rPr lang="en-US"/>
              <a:pPr lvl="1"/>
              <a:t>‹#›</a:t>
            </a:fld>
            <a:endParaRPr lang="en-US">
              <a:latin typeface="Times New Roman" pitchFamily="-110" charset="0"/>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91A7353E-BE99-6344-A353-BDB427789980}" type="slidenum">
              <a:rPr lang="en-US"/>
              <a:pPr lvl="1"/>
              <a:t>‹#›</a:t>
            </a:fld>
            <a:endParaRPr lang="en-US">
              <a:latin typeface="Times New Roman" pitchFamily="-110" charset="0"/>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609600"/>
            <a:ext cx="2187575"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9514" y="609600"/>
            <a:ext cx="6401065"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r>
              <a:rPr lang="de-CH" smtClean="0"/>
              <a:t>C.-E. Wulz</a:t>
            </a:r>
            <a:endParaRPr lang="en-US"/>
          </a:p>
        </p:txBody>
      </p:sp>
      <p:sp>
        <p:nvSpPr>
          <p:cNvPr id="5" name="Footer Placeholder 4"/>
          <p:cNvSpPr>
            <a:spLocks noGrp="1"/>
          </p:cNvSpPr>
          <p:nvPr>
            <p:ph type="ftr" sz="quarter" idx="11"/>
          </p:nvPr>
        </p:nvSpPr>
        <p:spPr/>
        <p:txBody>
          <a:bodyPr/>
          <a:lstStyle>
            <a:lvl1pPr>
              <a:defRPr/>
            </a:lvl1pPr>
          </a:lstStyle>
          <a:p>
            <a:r>
              <a:rPr lang="en-US" smtClean="0"/>
              <a:t>Kinderuni 2011</a:t>
            </a:r>
            <a:endParaRPr lang="en-US"/>
          </a:p>
        </p:txBody>
      </p:sp>
      <p:sp>
        <p:nvSpPr>
          <p:cNvPr id="6" name="Slide Number Placeholder 5"/>
          <p:cNvSpPr>
            <a:spLocks noGrp="1"/>
          </p:cNvSpPr>
          <p:nvPr>
            <p:ph type="sldNum" sz="quarter" idx="12"/>
          </p:nvPr>
        </p:nvSpPr>
        <p:spPr/>
        <p:txBody>
          <a:bodyPr/>
          <a:lstStyle>
            <a:lvl2pPr lvl="1">
              <a:defRPr/>
            </a:lvl2pPr>
          </a:lstStyle>
          <a:p>
            <a:pPr lvl="1"/>
            <a:fld id="{087AC6A9-0C31-3247-BD4E-120154A68E23}" type="slidenum">
              <a:rPr lang="en-US"/>
              <a:pPr lvl="1"/>
              <a:t>‹#›</a:t>
            </a:fld>
            <a:endParaRPr lang="en-US">
              <a:latin typeface="Times New Roman" pitchFamily="-110"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Content Placeholder 2"/>
          <p:cNvSpPr>
            <a:spLocks noGrp="1"/>
          </p:cNvSpPr>
          <p:nvPr>
            <p:ph sz="half" idx="1"/>
          </p:nvPr>
        </p:nvSpPr>
        <p:spPr>
          <a:xfrm>
            <a:off x="495303" y="1600206"/>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Content Placeholder 3"/>
          <p:cNvSpPr>
            <a:spLocks noGrp="1"/>
          </p:cNvSpPr>
          <p:nvPr>
            <p:ph sz="half" idx="2"/>
          </p:nvPr>
        </p:nvSpPr>
        <p:spPr>
          <a:xfrm>
            <a:off x="5029199" y="1600206"/>
            <a:ext cx="4381501"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850505F8-2622-1346-9A74-A88F617B4DCF}" type="slidenum">
              <a:rPr lang="en-US"/>
              <a:pPr>
                <a:defRPr/>
              </a:pPr>
              <a:t>‹#›</a:t>
            </a:fld>
            <a:endParaRPr lang="en-US" b="0" i="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de-CH" smtClean="0"/>
              <a:t>Click to edit Master title style</a:t>
            </a:r>
            <a:endParaRPr lang="en-US"/>
          </a:p>
        </p:txBody>
      </p:sp>
      <p:sp>
        <p:nvSpPr>
          <p:cNvPr id="3" name="Text Placeholder 2"/>
          <p:cNvSpPr>
            <a:spLocks noGrp="1"/>
          </p:cNvSpPr>
          <p:nvPr>
            <p:ph type="body" idx="1"/>
          </p:nvPr>
        </p:nvSpPr>
        <p:spPr>
          <a:xfrm>
            <a:off x="495300" y="1535113"/>
            <a:ext cx="437673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4" name="Content Placeholder 3"/>
          <p:cNvSpPr>
            <a:spLocks noGrp="1"/>
          </p:cNvSpPr>
          <p:nvPr>
            <p:ph sz="half" idx="2"/>
          </p:nvPr>
        </p:nvSpPr>
        <p:spPr>
          <a:xfrm>
            <a:off x="495300" y="2174875"/>
            <a:ext cx="437673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5" name="Text Placeholder 4"/>
          <p:cNvSpPr>
            <a:spLocks noGrp="1"/>
          </p:cNvSpPr>
          <p:nvPr>
            <p:ph type="body" sz="quarter" idx="3"/>
          </p:nvPr>
        </p:nvSpPr>
        <p:spPr>
          <a:xfrm>
            <a:off x="5032381" y="1535113"/>
            <a:ext cx="437832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CH" smtClean="0"/>
              <a:t>Click to edit Master text styles</a:t>
            </a:r>
          </a:p>
        </p:txBody>
      </p:sp>
      <p:sp>
        <p:nvSpPr>
          <p:cNvPr id="6" name="Content Placeholder 5"/>
          <p:cNvSpPr>
            <a:spLocks noGrp="1"/>
          </p:cNvSpPr>
          <p:nvPr>
            <p:ph sz="quarter" idx="4"/>
          </p:nvPr>
        </p:nvSpPr>
        <p:spPr>
          <a:xfrm>
            <a:off x="5032381" y="2174875"/>
            <a:ext cx="437832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r>
              <a:rPr lang="de-CH" smtClean="0"/>
              <a:t>C.-E. Wulz</a:t>
            </a:r>
            <a:endParaRPr lang="en-US" b="0" i="0"/>
          </a:p>
        </p:txBody>
      </p:sp>
      <p:sp>
        <p:nvSpPr>
          <p:cNvPr id="8" name="Slide Number Placeholder 7"/>
          <p:cNvSpPr>
            <a:spLocks noGrp="1"/>
          </p:cNvSpPr>
          <p:nvPr>
            <p:ph type="sldNum" sz="quarter" idx="11"/>
          </p:nvPr>
        </p:nvSpPr>
        <p:spPr/>
        <p:txBody>
          <a:bodyPr/>
          <a:lstStyle>
            <a:lvl1pPr>
              <a:defRPr/>
            </a:lvl1pPr>
          </a:lstStyle>
          <a:p>
            <a:pPr>
              <a:defRPr/>
            </a:pPr>
            <a:fld id="{6D818434-5F43-274B-BFF2-D41B07F8850A}" type="slidenum">
              <a:rPr lang="en-US"/>
              <a:pPr>
                <a:defRPr/>
              </a:pPr>
              <a:t>‹#›</a:t>
            </a:fld>
            <a:endParaRPr lang="en-US" b="0" i="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CH"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lvl1pPr>
              <a:defRPr/>
            </a:lvl1pPr>
          </a:lstStyle>
          <a:p>
            <a:pPr>
              <a:defRPr/>
            </a:pPr>
            <a:fld id="{46E01AC1-9AA4-A24C-9A37-A86FD825E15D}" type="slidenum">
              <a:rPr lang="en-US"/>
              <a:pPr>
                <a:defRPr/>
              </a:pPr>
              <a:t>‹#›</a:t>
            </a:fld>
            <a:endParaRPr lang="en-US" b="0" i="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de-CH" smtClean="0"/>
              <a:t>C.-E. Wulz</a:t>
            </a:r>
            <a:endParaRPr lang="en-US" b="0" i="0"/>
          </a:p>
        </p:txBody>
      </p:sp>
      <p:sp>
        <p:nvSpPr>
          <p:cNvPr id="3" name="Slide Number Placeholder 2"/>
          <p:cNvSpPr>
            <a:spLocks noGrp="1"/>
          </p:cNvSpPr>
          <p:nvPr>
            <p:ph type="sldNum" sz="quarter" idx="11"/>
          </p:nvPr>
        </p:nvSpPr>
        <p:spPr/>
        <p:txBody>
          <a:bodyPr/>
          <a:lstStyle>
            <a:lvl1pPr>
              <a:defRPr/>
            </a:lvl1pPr>
          </a:lstStyle>
          <a:p>
            <a:pPr>
              <a:defRPr/>
            </a:pPr>
            <a:fld id="{F478B3B6-E4CF-F84A-A88F-83BB5B5BC6B5}" type="slidenum">
              <a:rPr lang="en-US"/>
              <a:pPr>
                <a:defRPr/>
              </a:pPr>
              <a:t>‹#›</a:t>
            </a:fld>
            <a:endParaRPr lang="en-US" b="0" i="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5" y="273050"/>
            <a:ext cx="3259138" cy="1162050"/>
          </a:xfrm>
        </p:spPr>
        <p:txBody>
          <a:bodyPr anchor="b"/>
          <a:lstStyle>
            <a:lvl1pPr algn="l">
              <a:defRPr sz="2000" b="1"/>
            </a:lvl1pPr>
          </a:lstStyle>
          <a:p>
            <a:r>
              <a:rPr lang="de-CH" smtClean="0"/>
              <a:t>Click to edit Master title style</a:t>
            </a:r>
            <a:endParaRPr lang="en-US"/>
          </a:p>
        </p:txBody>
      </p:sp>
      <p:sp>
        <p:nvSpPr>
          <p:cNvPr id="3" name="Content Placeholder 2"/>
          <p:cNvSpPr>
            <a:spLocks noGrp="1"/>
          </p:cNvSpPr>
          <p:nvPr>
            <p:ph idx="1"/>
          </p:nvPr>
        </p:nvSpPr>
        <p:spPr>
          <a:xfrm>
            <a:off x="3873499" y="273060"/>
            <a:ext cx="553720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CH" smtClean="0"/>
              <a:t>Click to edit Master text styles</a:t>
            </a:r>
          </a:p>
          <a:p>
            <a:pPr lvl="1"/>
            <a:r>
              <a:rPr lang="de-CH" smtClean="0"/>
              <a:t>Second level</a:t>
            </a:r>
          </a:p>
          <a:p>
            <a:pPr lvl="2"/>
            <a:r>
              <a:rPr lang="de-CH" smtClean="0"/>
              <a:t>Third level</a:t>
            </a:r>
          </a:p>
          <a:p>
            <a:pPr lvl="3"/>
            <a:r>
              <a:rPr lang="de-CH" smtClean="0"/>
              <a:t>Fourth level</a:t>
            </a:r>
          </a:p>
          <a:p>
            <a:pPr lvl="4"/>
            <a:r>
              <a:rPr lang="de-CH" smtClean="0"/>
              <a:t>Fifth level</a:t>
            </a:r>
            <a:endParaRPr lang="en-US"/>
          </a:p>
        </p:txBody>
      </p:sp>
      <p:sp>
        <p:nvSpPr>
          <p:cNvPr id="4" name="Text Placeholder 3"/>
          <p:cNvSpPr>
            <a:spLocks noGrp="1"/>
          </p:cNvSpPr>
          <p:nvPr>
            <p:ph type="body" sz="half" idx="2"/>
          </p:nvPr>
        </p:nvSpPr>
        <p:spPr>
          <a:xfrm>
            <a:off x="495305" y="1435103"/>
            <a:ext cx="3259138"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B41D866D-E840-7F40-9CB0-344FBE65D24F}" type="slidenum">
              <a:rPr lang="en-US"/>
              <a:pPr>
                <a:defRPr/>
              </a:pPr>
              <a:t>‹#›</a:t>
            </a:fld>
            <a:endParaRPr lang="en-US" b="0" i="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de-CH" smtClean="0"/>
              <a:t>Click to edit Master title style</a:t>
            </a:r>
            <a:endParaRPr lang="en-US"/>
          </a:p>
        </p:txBody>
      </p:sp>
      <p:sp>
        <p:nvSpPr>
          <p:cNvPr id="3" name="Picture Placeholder 2"/>
          <p:cNvSpPr>
            <a:spLocks noGrp="1"/>
          </p:cNvSpPr>
          <p:nvPr>
            <p:ph type="pic" idx="1"/>
          </p:nvPr>
        </p:nvSpPr>
        <p:spPr>
          <a:xfrm>
            <a:off x="1941513" y="612775"/>
            <a:ext cx="59436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941513" y="5367338"/>
            <a:ext cx="59436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CH"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r>
              <a:rPr lang="de-CH" smtClean="0"/>
              <a:t>C.-E. Wulz</a:t>
            </a:r>
            <a:endParaRPr lang="en-US" b="0" i="0"/>
          </a:p>
        </p:txBody>
      </p:sp>
      <p:sp>
        <p:nvSpPr>
          <p:cNvPr id="6" name="Slide Number Placeholder 5"/>
          <p:cNvSpPr>
            <a:spLocks noGrp="1"/>
          </p:cNvSpPr>
          <p:nvPr>
            <p:ph type="sldNum" sz="quarter" idx="11"/>
          </p:nvPr>
        </p:nvSpPr>
        <p:spPr/>
        <p:txBody>
          <a:bodyPr/>
          <a:lstStyle>
            <a:lvl1pPr>
              <a:defRPr/>
            </a:lvl1pPr>
          </a:lstStyle>
          <a:p>
            <a:pPr>
              <a:defRPr/>
            </a:pPr>
            <a:fld id="{720B6592-4D09-284F-A3E1-F87D97BFE9C0}" type="slidenum">
              <a:rPr lang="en-US"/>
              <a:pPr>
                <a:defRPr/>
              </a:pPr>
              <a:t>‹#›</a:t>
            </a:fld>
            <a:endParaRPr lang="en-US" b="0" i="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4" Type="http://schemas.openxmlformats.org/officeDocument/2006/relationships/slideLayout" Target="../slideLayouts/slideLayout15.xml"/><Relationship Id="rId10" Type="http://schemas.openxmlformats.org/officeDocument/2006/relationships/slideLayout" Target="../slideLayouts/slideLayout21.xml"/><Relationship Id="rId5" Type="http://schemas.openxmlformats.org/officeDocument/2006/relationships/slideLayout" Target="../slideLayouts/slideLayout16.xml"/><Relationship Id="rId7" Type="http://schemas.openxmlformats.org/officeDocument/2006/relationships/slideLayout" Target="../slideLayouts/slideLayout18.xml"/><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9" Type="http://schemas.openxmlformats.org/officeDocument/2006/relationships/slideLayout" Target="../slideLayouts/slideLayout20.xml"/><Relationship Id="rId3" Type="http://schemas.openxmlformats.org/officeDocument/2006/relationships/slideLayout" Target="../slideLayouts/slideLayout14.xml"/><Relationship Id="rId6"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4" Type="http://schemas.openxmlformats.org/officeDocument/2006/relationships/slideLayout" Target="../slideLayouts/slideLayout26.xml"/><Relationship Id="rId10" Type="http://schemas.openxmlformats.org/officeDocument/2006/relationships/slideLayout" Target="../slideLayouts/slideLayout32.xml"/><Relationship Id="rId5" Type="http://schemas.openxmlformats.org/officeDocument/2006/relationships/slideLayout" Target="../slideLayouts/slideLayout27.xml"/><Relationship Id="rId7" Type="http://schemas.openxmlformats.org/officeDocument/2006/relationships/slideLayout" Target="../slideLayouts/slideLayout29.xml"/><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9" Type="http://schemas.openxmlformats.org/officeDocument/2006/relationships/slideLayout" Target="../slideLayouts/slideLayout31.xml"/><Relationship Id="rId3" Type="http://schemas.openxmlformats.org/officeDocument/2006/relationships/slideLayout" Target="../slideLayouts/slideLayout25.xml"/><Relationship Id="rId6"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46"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047"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a:t>
            </a:fld>
            <a:endParaRPr lang="en-US" b="0"/>
          </a:p>
        </p:txBody>
      </p:sp>
      <p:sp>
        <p:nvSpPr>
          <p:cNvPr id="1048" name="Rectangle 24"/>
          <p:cNvSpPr>
            <a:spLocks noChangeArrowheads="1"/>
          </p:cNvSpPr>
          <p:nvPr userDrawn="1"/>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EXPI, Aug. 2012</a:t>
            </a:r>
            <a:endParaRPr lang="en-US" sz="1000" b="0" dirty="0">
              <a:solidFill>
                <a:schemeClr val="tx1"/>
              </a:solidFill>
              <a:latin typeface="Arial" charset="0"/>
            </a:endParaRPr>
          </a:p>
        </p:txBody>
      </p:sp>
      <p:sp>
        <p:nvSpPr>
          <p:cNvPr id="1030" name="Rectangle 29"/>
          <p:cNvSpPr>
            <a:spLocks noGrp="1" noChangeArrowheads="1"/>
          </p:cNvSpPr>
          <p:nvPr>
            <p:ph type="title"/>
          </p:nvPr>
        </p:nvSpPr>
        <p:spPr bwMode="auto">
          <a:xfrm>
            <a:off x="774702" y="444500"/>
            <a:ext cx="8382000"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sldNum="0" hdr="0" ftr="0" dt="0"/>
  <p:txStyles>
    <p:titleStyle>
      <a:lvl1pPr algn="ctr" rtl="0" eaLnBrk="0" fontAlgn="base" hangingPunct="0">
        <a:spcBef>
          <a:spcPct val="0"/>
        </a:spcBef>
        <a:spcAft>
          <a:spcPct val="0"/>
        </a:spcAft>
        <a:defRPr sz="2800" b="1">
          <a:solidFill>
            <a:srgbClr val="000099"/>
          </a:solidFill>
          <a:latin typeface="+mj-lt"/>
          <a:ea typeface="ＭＳ Ｐゴシック" charset="-128"/>
          <a:cs typeface="ＭＳ Ｐゴシック" charset="-128"/>
        </a:defRPr>
      </a:lvl1pPr>
      <a:lvl2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2pPr>
      <a:lvl3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3pPr>
      <a:lvl4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4pPr>
      <a:lvl5pPr algn="ctr" rtl="0" eaLnBrk="0" fontAlgn="base" hangingPunct="0">
        <a:spcBef>
          <a:spcPct val="0"/>
        </a:spcBef>
        <a:spcAft>
          <a:spcPct val="0"/>
        </a:spcAft>
        <a:defRPr sz="2800" b="1">
          <a:solidFill>
            <a:srgbClr val="000099"/>
          </a:solidFill>
          <a:latin typeface="Times" pitchFamily="-106" charset="0"/>
          <a:ea typeface="ＭＳ Ｐゴシック" charset="-128"/>
          <a:cs typeface="ＭＳ Ｐゴシック" charset="-128"/>
        </a:defRPr>
      </a:lvl5pPr>
      <a:lvl6pPr marL="457200" algn="ctr" rtl="0" eaLnBrk="0" fontAlgn="base" hangingPunct="0">
        <a:spcBef>
          <a:spcPct val="0"/>
        </a:spcBef>
        <a:spcAft>
          <a:spcPct val="0"/>
        </a:spcAft>
        <a:defRPr sz="2800" b="1">
          <a:solidFill>
            <a:srgbClr val="000099"/>
          </a:solidFill>
          <a:latin typeface="Times" pitchFamily="-106" charset="0"/>
        </a:defRPr>
      </a:lvl6pPr>
      <a:lvl7pPr marL="914400" algn="ctr" rtl="0" eaLnBrk="0" fontAlgn="base" hangingPunct="0">
        <a:spcBef>
          <a:spcPct val="0"/>
        </a:spcBef>
        <a:spcAft>
          <a:spcPct val="0"/>
        </a:spcAft>
        <a:defRPr sz="2800" b="1">
          <a:solidFill>
            <a:srgbClr val="000099"/>
          </a:solidFill>
          <a:latin typeface="Times" pitchFamily="-106" charset="0"/>
        </a:defRPr>
      </a:lvl7pPr>
      <a:lvl8pPr marL="1371600" algn="ctr" rtl="0" eaLnBrk="0" fontAlgn="base" hangingPunct="0">
        <a:spcBef>
          <a:spcPct val="0"/>
        </a:spcBef>
        <a:spcAft>
          <a:spcPct val="0"/>
        </a:spcAft>
        <a:defRPr sz="2800" b="1">
          <a:solidFill>
            <a:srgbClr val="000099"/>
          </a:solidFill>
          <a:latin typeface="Times" pitchFamily="-106" charset="0"/>
        </a:defRPr>
      </a:lvl8pPr>
      <a:lvl9pPr marL="1828800" algn="ctr" rtl="0" eaLnBrk="0" fontAlgn="base" hangingPunct="0">
        <a:spcBef>
          <a:spcPct val="0"/>
        </a:spcBef>
        <a:spcAft>
          <a:spcPct val="0"/>
        </a:spcAft>
        <a:defRPr sz="2800" b="1">
          <a:solidFill>
            <a:srgbClr val="000099"/>
          </a:solidFill>
          <a:latin typeface="Times" pitchFamily="-10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42950" y="609600"/>
            <a:ext cx="84201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742950" y="1981200"/>
            <a:ext cx="84201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4295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r>
              <a:rPr lang="de-CH" smtClean="0"/>
              <a:t>C.-E. Wulz</a:t>
            </a:r>
            <a:endParaRPr lang="en-US"/>
          </a:p>
        </p:txBody>
      </p:sp>
      <p:sp>
        <p:nvSpPr>
          <p:cNvPr id="1029" name="Rectangle 5"/>
          <p:cNvSpPr>
            <a:spLocks noGrp="1" noChangeArrowheads="1"/>
          </p:cNvSpPr>
          <p:nvPr>
            <p:ph type="ftr" sz="quarter" idx="3"/>
          </p:nvPr>
        </p:nvSpPr>
        <p:spPr bwMode="auto">
          <a:xfrm>
            <a:off x="3384550" y="6248400"/>
            <a:ext cx="31369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p>
        </p:txBody>
      </p:sp>
      <p:sp>
        <p:nvSpPr>
          <p:cNvPr id="1030" name="Rectangle 6"/>
          <p:cNvSpPr>
            <a:spLocks noGrp="1" noChangeArrowheads="1"/>
          </p:cNvSpPr>
          <p:nvPr>
            <p:ph type="sldNum" sz="quarter" idx="4"/>
          </p:nvPr>
        </p:nvSpPr>
        <p:spPr bwMode="auto">
          <a:xfrm>
            <a:off x="7099300" y="6248400"/>
            <a:ext cx="20637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9B5C4-CCF7-B14D-88B7-50200A9D5723}"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pitchFamily="-109" charset="0"/>
        </a:defRPr>
      </a:lvl2pPr>
      <a:lvl3pPr algn="ctr" rtl="0" eaLnBrk="0" fontAlgn="base" hangingPunct="0">
        <a:spcBef>
          <a:spcPct val="0"/>
        </a:spcBef>
        <a:spcAft>
          <a:spcPct val="0"/>
        </a:spcAft>
        <a:defRPr sz="4400">
          <a:solidFill>
            <a:schemeClr val="tx2"/>
          </a:solidFill>
          <a:latin typeface="Times" pitchFamily="-109" charset="0"/>
        </a:defRPr>
      </a:lvl3pPr>
      <a:lvl4pPr algn="ctr" rtl="0" eaLnBrk="0" fontAlgn="base" hangingPunct="0">
        <a:spcBef>
          <a:spcPct val="0"/>
        </a:spcBef>
        <a:spcAft>
          <a:spcPct val="0"/>
        </a:spcAft>
        <a:defRPr sz="4400">
          <a:solidFill>
            <a:schemeClr val="tx2"/>
          </a:solidFill>
          <a:latin typeface="Times" pitchFamily="-109" charset="0"/>
        </a:defRPr>
      </a:lvl4pPr>
      <a:lvl5pPr algn="ctr" rtl="0" eaLnBrk="0" fontAlgn="base" hangingPunct="0">
        <a:spcBef>
          <a:spcPct val="0"/>
        </a:spcBef>
        <a:spcAft>
          <a:spcPct val="0"/>
        </a:spcAft>
        <a:defRPr sz="4400">
          <a:solidFill>
            <a:schemeClr val="tx2"/>
          </a:solidFill>
          <a:latin typeface="Times" pitchFamily="-109" charset="0"/>
        </a:defRPr>
      </a:lvl5pPr>
      <a:lvl6pPr marL="457200" algn="ctr" rtl="0" eaLnBrk="0" fontAlgn="base" hangingPunct="0">
        <a:spcBef>
          <a:spcPct val="0"/>
        </a:spcBef>
        <a:spcAft>
          <a:spcPct val="0"/>
        </a:spcAft>
        <a:defRPr sz="4400">
          <a:solidFill>
            <a:schemeClr val="tx2"/>
          </a:solidFill>
          <a:latin typeface="Times" pitchFamily="-109" charset="0"/>
        </a:defRPr>
      </a:lvl6pPr>
      <a:lvl7pPr marL="914400" algn="ctr" rtl="0" eaLnBrk="0" fontAlgn="base" hangingPunct="0">
        <a:spcBef>
          <a:spcPct val="0"/>
        </a:spcBef>
        <a:spcAft>
          <a:spcPct val="0"/>
        </a:spcAft>
        <a:defRPr sz="4400">
          <a:solidFill>
            <a:schemeClr val="tx2"/>
          </a:solidFill>
          <a:latin typeface="Times" pitchFamily="-109" charset="0"/>
        </a:defRPr>
      </a:lvl7pPr>
      <a:lvl8pPr marL="1371600" algn="ctr" rtl="0" eaLnBrk="0" fontAlgn="base" hangingPunct="0">
        <a:spcBef>
          <a:spcPct val="0"/>
        </a:spcBef>
        <a:spcAft>
          <a:spcPct val="0"/>
        </a:spcAft>
        <a:defRPr sz="4400">
          <a:solidFill>
            <a:schemeClr val="tx2"/>
          </a:solidFill>
          <a:latin typeface="Times" pitchFamily="-109" charset="0"/>
        </a:defRPr>
      </a:lvl8pPr>
      <a:lvl9pPr marL="1828800" algn="ctr" rtl="0" eaLnBrk="0" fontAlgn="base" hangingPunct="0">
        <a:spcBef>
          <a:spcPct val="0"/>
        </a:spcBef>
        <a:spcAft>
          <a:spcPct val="0"/>
        </a:spcAft>
        <a:defRPr sz="4400">
          <a:solidFill>
            <a:schemeClr val="tx2"/>
          </a:solidFill>
          <a:latin typeface="Times" pitchFamily="-10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0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9106295" y="4763"/>
            <a:ext cx="19000259" cy="13690600"/>
            <a:chOff x="-5295" y="3"/>
            <a:chExt cx="11048" cy="8624"/>
          </a:xfrm>
        </p:grpSpPr>
        <p:sp>
          <p:nvSpPr>
            <p:cNvPr id="39939"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folHlink">
                    <a:gamma/>
                    <a:shade val="46275"/>
                    <a:invGamma/>
                  </a:schemeClr>
                </a:gs>
                <a:gs pos="100000">
                  <a:schemeClr val="folHlink"/>
                </a:gs>
              </a:gsLst>
              <a:lin ang="0" scaled="1"/>
            </a:gradFill>
            <a:ln w="9525">
              <a:noFill/>
              <a:round/>
              <a:headEnd type="none" w="sm" len="sm"/>
              <a:tailEnd type="none" w="sm" len="sm"/>
            </a:ln>
            <a:effectLst/>
          </p:spPr>
          <p:txBody>
            <a:bodyPr>
              <a:prstTxWarp prst="textNoShape">
                <a:avLst/>
              </a:prstTxWarp>
            </a:bodyPr>
            <a:lstStyle/>
            <a:p>
              <a:endParaRPr lang="en-US"/>
            </a:p>
          </p:txBody>
        </p:sp>
        <p:sp>
          <p:nvSpPr>
            <p:cNvPr id="1033" name="Arc 4"/>
            <p:cNvSpPr>
              <a:spLocks/>
            </p:cNvSpPr>
            <p:nvPr/>
          </p:nvSpPr>
          <p:spPr bwMode="auto">
            <a:xfrm>
              <a:off x="-5295" y="3"/>
              <a:ext cx="10596" cy="8624"/>
            </a:xfrm>
            <a:custGeom>
              <a:avLst/>
              <a:gdLst>
                <a:gd name="T0" fmla="*/ 10596 w 43200"/>
                <a:gd name="T1" fmla="*/ 4312 h 43200"/>
                <a:gd name="T2" fmla="*/ 5298 w 43200"/>
                <a:gd name="T3" fmla="*/ 0 h 43200"/>
                <a:gd name="T4" fmla="*/ 5298 w 43200"/>
                <a:gd name="T5" fmla="*/ 4312 h 43200"/>
                <a:gd name="T6" fmla="*/ 0 60000 65536"/>
                <a:gd name="T7" fmla="*/ 0 60000 65536"/>
                <a:gd name="T8" fmla="*/ 0 60000 65536"/>
              </a:gdLst>
              <a:ahLst/>
              <a:cxnLst>
                <a:cxn ang="T6">
                  <a:pos x="T0" y="T1"/>
                </a:cxn>
                <a:cxn ang="T7">
                  <a:pos x="T2" y="T3"/>
                </a:cxn>
                <a:cxn ang="T8">
                  <a:pos x="T4" y="T5"/>
                </a:cxn>
              </a:cxnLst>
              <a:rect l="0" t="0" r="r" b="b"/>
              <a:pathLst>
                <a:path w="43200" h="43200" fill="none" extrusionOk="0">
                  <a:moveTo>
                    <a:pt x="43200" y="21600"/>
                  </a:moveTo>
                  <a:cubicBezTo>
                    <a:pt x="43200" y="33529"/>
                    <a:pt x="33529" y="43200"/>
                    <a:pt x="21600" y="43200"/>
                  </a:cubicBezTo>
                  <a:cubicBezTo>
                    <a:pt x="9670" y="43200"/>
                    <a:pt x="0" y="33529"/>
                    <a:pt x="0" y="21600"/>
                  </a:cubicBezTo>
                  <a:cubicBezTo>
                    <a:pt x="0" y="9670"/>
                    <a:pt x="9670" y="-1"/>
                    <a:pt x="21600" y="-1"/>
                  </a:cubicBezTo>
                </a:path>
                <a:path w="43200" h="43200" stroke="0" extrusionOk="0">
                  <a:moveTo>
                    <a:pt x="43200" y="21600"/>
                  </a:moveTo>
                  <a:cubicBezTo>
                    <a:pt x="43200" y="33529"/>
                    <a:pt x="33529" y="43200"/>
                    <a:pt x="21600" y="43200"/>
                  </a:cubicBezTo>
                  <a:cubicBezTo>
                    <a:pt x="9670" y="43200"/>
                    <a:pt x="0" y="33529"/>
                    <a:pt x="0" y="21600"/>
                  </a:cubicBezTo>
                  <a:cubicBezTo>
                    <a:pt x="0" y="9670"/>
                    <a:pt x="9670" y="-1"/>
                    <a:pt x="21600" y="-1"/>
                  </a:cubicBezTo>
                  <a:lnTo>
                    <a:pt x="21600" y="21600"/>
                  </a:lnTo>
                  <a:lnTo>
                    <a:pt x="43200" y="21600"/>
                  </a:lnTo>
                  <a:close/>
                </a:path>
              </a:pathLst>
            </a:custGeom>
            <a:noFill/>
            <a:ln w="12700" cap="sq">
              <a:solidFill>
                <a:schemeClr val="folHlink"/>
              </a:solidFill>
              <a:round/>
              <a:headEnd type="none" w="sm" len="sm"/>
              <a:tailEnd type="none" w="sm" len="sm"/>
            </a:ln>
          </p:spPr>
          <p:txBody>
            <a:bodyPr>
              <a:prstTxWarp prst="textNoShape">
                <a:avLst/>
              </a:prstTxWarp>
            </a:bodyPr>
            <a:lstStyle/>
            <a:p>
              <a:endParaRPr lang="en-US"/>
            </a:p>
          </p:txBody>
        </p:sp>
      </p:grpSp>
      <p:sp>
        <p:nvSpPr>
          <p:cNvPr id="39941" name="Rectangle 5"/>
          <p:cNvSpPr>
            <a:spLocks noGrp="1" noChangeArrowheads="1"/>
          </p:cNvSpPr>
          <p:nvPr>
            <p:ph type="title"/>
          </p:nvPr>
        </p:nvSpPr>
        <p:spPr bwMode="auto">
          <a:xfrm>
            <a:off x="739514" y="609600"/>
            <a:ext cx="875374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739510" y="1981200"/>
            <a:ext cx="8420100" cy="4114800"/>
          </a:xfrm>
          <a:prstGeom prst="rect">
            <a:avLst/>
          </a:prstGeom>
          <a:noFill/>
          <a:ln w="9525">
            <a:noFill/>
            <a:miter lim="800000"/>
            <a:headEnd/>
            <a:tailEnd/>
          </a:ln>
        </p:spPr>
        <p:txBody>
          <a:bodyPr vert="horz" wrap="square" lIns="182562" tIns="46038" rIns="182562"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3" name="Rectangle 7"/>
          <p:cNvSpPr>
            <a:spLocks noGrp="1" noChangeArrowheads="1"/>
          </p:cNvSpPr>
          <p:nvPr>
            <p:ph type="dt" sz="half" idx="2"/>
          </p:nvPr>
        </p:nvSpPr>
        <p:spPr bwMode="auto">
          <a:xfrm>
            <a:off x="7816454" y="6442075"/>
            <a:ext cx="2063750" cy="3810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r>
              <a:rPr lang="de-CH" smtClean="0"/>
              <a:t>C.-E. Wulz</a:t>
            </a:r>
            <a:endParaRPr lang="en-US"/>
          </a:p>
        </p:txBody>
      </p:sp>
      <p:sp>
        <p:nvSpPr>
          <p:cNvPr id="39944" name="Rectangle 8"/>
          <p:cNvSpPr>
            <a:spLocks noGrp="1" noChangeArrowheads="1"/>
          </p:cNvSpPr>
          <p:nvPr>
            <p:ph type="ftr" sz="quarter" idx="3"/>
          </p:nvPr>
        </p:nvSpPr>
        <p:spPr bwMode="auto">
          <a:xfrm>
            <a:off x="739510" y="6365875"/>
            <a:ext cx="4622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r>
              <a:rPr lang="en-US" smtClean="0"/>
              <a:t>Kinderuni 2011</a:t>
            </a:r>
            <a:endParaRPr lang="en-US"/>
          </a:p>
        </p:txBody>
      </p:sp>
      <p:sp>
        <p:nvSpPr>
          <p:cNvPr id="39945" name="Rectangle 9"/>
          <p:cNvSpPr>
            <a:spLocks noGrp="1" noChangeArrowheads="1"/>
          </p:cNvSpPr>
          <p:nvPr>
            <p:ph type="sldNum" sz="quarter" idx="4"/>
          </p:nvPr>
        </p:nvSpPr>
        <p:spPr bwMode="auto">
          <a:xfrm>
            <a:off x="7799256" y="6148388"/>
            <a:ext cx="2063750" cy="381000"/>
          </a:xfrm>
          <a:prstGeom prst="rect">
            <a:avLst/>
          </a:prstGeom>
          <a:noFill/>
          <a:ln w="9525">
            <a:noFill/>
            <a:miter lim="800000"/>
            <a:headEnd/>
            <a:tailEnd/>
          </a:ln>
          <a:effectLst/>
        </p:spPr>
        <p:txBody>
          <a:bodyPr vert="horz" wrap="none" lIns="92075" tIns="0" rIns="92075" bIns="0" numCol="1" anchor="b" anchorCtr="0" compatLnSpc="1">
            <a:prstTxWarp prst="textNoShape">
              <a:avLst/>
            </a:prstTxWarp>
          </a:bodyPr>
          <a:lstStyle>
            <a:lvl2pPr lvl="1" algn="r">
              <a:defRPr sz="1400">
                <a:latin typeface="Arial" pitchFamily="-110" charset="0"/>
              </a:defRPr>
            </a:lvl2pPr>
          </a:lstStyle>
          <a:p>
            <a:pPr lvl="1"/>
            <a:fld id="{E56D1F73-6E85-5046-AD53-629B919F86AC}" type="slidenum">
              <a:rPr lang="en-US"/>
              <a:pPr lvl="1"/>
              <a:t>‹#›</a:t>
            </a:fld>
            <a:endParaRPr lang="en-US"/>
          </a:p>
        </p:txBody>
      </p:sp>
    </p:spTree>
  </p:cSld>
  <p:clrMap bg1="dk2" tx1="lt1" bg2="dk1" tx2="lt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lnSpc>
          <a:spcPct val="90000"/>
        </a:lnSpc>
        <a:spcBef>
          <a:spcPct val="20000"/>
        </a:spcBef>
        <a:spcAft>
          <a:spcPct val="0"/>
        </a:spcAft>
        <a:buClr>
          <a:schemeClr val="tx2"/>
        </a:buClr>
        <a:buSzPct val="75000"/>
        <a:buFont typeface="Wingdings" pitchFamily="-110" charset="2"/>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00CCFF"/>
        </a:buClr>
        <a:buSzPct val="65000"/>
        <a:buFont typeface="Wingdings" pitchFamily="-110" charset="2"/>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pn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4"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5.jpeg"/></Relationships>
</file>

<file path=ppt/slides/_rels/slide12.xml.rels><?xml version="1.0" encoding="UTF-8" standalone="yes"?>
<Relationships xmlns="http://schemas.openxmlformats.org/package/2006/relationships"><Relationship Id="rId4" Type="http://schemas.openxmlformats.org/officeDocument/2006/relationships/image" Target="../media/image28.jpeg"/><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7.jpeg"/></Relationships>
</file>

<file path=ppt/slides/_rels/slide13.xml.rels><?xml version="1.0" encoding="UTF-8" standalone="yes"?>
<Relationships xmlns="http://schemas.openxmlformats.org/package/2006/relationships"><Relationship Id="rId4" Type="http://schemas.openxmlformats.org/officeDocument/2006/relationships/image" Target="../media/image30.png"/><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slide" Target="slide6.xml"/><Relationship Id="rId4" Type="http://schemas.openxmlformats.org/officeDocument/2006/relationships/slide" Target="slide3.xml"/><Relationship Id="rId5" Type="http://schemas.openxmlformats.org/officeDocument/2006/relationships/slide" Target="slide2.xml"/><Relationship Id="rId7" Type="http://schemas.openxmlformats.org/officeDocument/2006/relationships/slide" Target="slide5.xml"/><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1.gif"/><Relationship Id="rId6" Type="http://schemas.openxmlformats.org/officeDocument/2006/relationships/slide" Target="slide4.xml"/></Relationships>
</file>

<file path=ppt/slides/_rels/slide15.xml.rels><?xml version="1.0" encoding="UTF-8" standalone="yes"?>
<Relationships xmlns="http://schemas.openxmlformats.org/package/2006/relationships"><Relationship Id="rId8" Type="http://schemas.openxmlformats.org/officeDocument/2006/relationships/slide" Target="slide1.xml"/><Relationship Id="rId4" Type="http://schemas.openxmlformats.org/officeDocument/2006/relationships/image" Target="../media/image32.gif"/><Relationship Id="rId5" Type="http://schemas.openxmlformats.org/officeDocument/2006/relationships/image" Target="../media/image33.gif"/><Relationship Id="rId7" Type="http://schemas.openxmlformats.org/officeDocument/2006/relationships/image" Target="../media/image35.gif"/><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1.gif"/><Relationship Id="rId6" Type="http://schemas.openxmlformats.org/officeDocument/2006/relationships/image" Target="../media/image34.gif"/></Relationships>
</file>

<file path=ppt/slides/_rels/slide16.xml.rels><?xml version="1.0" encoding="UTF-8" standalone="yes"?>
<Relationships xmlns="http://schemas.openxmlformats.org/package/2006/relationships"><Relationship Id="rId4" Type="http://schemas.openxmlformats.org/officeDocument/2006/relationships/image" Target="../media/image36.gif"/><Relationship Id="rId5" Type="http://schemas.openxmlformats.org/officeDocument/2006/relationships/image" Target="../media/image37.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1.gif"/><Relationship Id="rId6" Type="http://schemas.openxmlformats.org/officeDocument/2006/relationships/image" Target="../media/image38.gif"/></Relationships>
</file>

<file path=ppt/slides/_rels/slide17.xml.rels><?xml version="1.0" encoding="UTF-8" standalone="yes"?>
<Relationships xmlns="http://schemas.openxmlformats.org/package/2006/relationships"><Relationship Id="rId4" Type="http://schemas.openxmlformats.org/officeDocument/2006/relationships/image" Target="../media/image39.gif"/><Relationship Id="rId5" Type="http://schemas.openxmlformats.org/officeDocument/2006/relationships/image" Target="../media/image40.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1.gif"/><Relationship Id="rId6" Type="http://schemas.openxmlformats.org/officeDocument/2006/relationships/image" Target="../media/image41.gif"/></Relationships>
</file>

<file path=ppt/slides/_rels/slide18.xml.rels><?xml version="1.0" encoding="UTF-8" standalone="yes"?>
<Relationships xmlns="http://schemas.openxmlformats.org/package/2006/relationships"><Relationship Id="rId4" Type="http://schemas.openxmlformats.org/officeDocument/2006/relationships/image" Target="../media/image42.gif"/><Relationship Id="rId5" Type="http://schemas.openxmlformats.org/officeDocument/2006/relationships/image" Target="../media/image43.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1.gif"/><Relationship Id="rId6" Type="http://schemas.openxmlformats.org/officeDocument/2006/relationships/image" Target="../media/image44.gif"/></Relationships>
</file>

<file path=ppt/slides/_rels/slide19.xml.rels><?xml version="1.0" encoding="UTF-8" standalone="yes"?>
<Relationships xmlns="http://schemas.openxmlformats.org/package/2006/relationships"><Relationship Id="rId4" Type="http://schemas.openxmlformats.org/officeDocument/2006/relationships/image" Target="../media/image45.gif"/><Relationship Id="rId5" Type="http://schemas.openxmlformats.org/officeDocument/2006/relationships/image" Target="../media/image46.gif"/><Relationship Id="rId7" Type="http://schemas.openxmlformats.org/officeDocument/2006/relationships/slide" Target="slide1.xml"/><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1.gif"/><Relationship Id="rId6" Type="http://schemas.openxmlformats.org/officeDocument/2006/relationships/image" Target="../media/image47.gif"/></Relationships>
</file>

<file path=ppt/slides/_rels/slide2.xml.rels><?xml version="1.0" encoding="UTF-8" standalone="yes"?>
<Relationships xmlns="http://schemas.openxmlformats.org/package/2006/relationships"><Relationship Id="rId4" Type="http://schemas.openxmlformats.org/officeDocument/2006/relationships/image" Target="../media/image3.jpeg"/><Relationship Id="rId5" Type="http://schemas.openxmlformats.org/officeDocument/2006/relationships/image" Target="../media/image4.jpe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eg"/><Relationship Id="rId6" Type="http://schemas.openxmlformats.org/officeDocument/2006/relationships/image" Target="../media/image5.jpeg"/></Relationships>
</file>

<file path=ppt/slides/_rels/slide20.xml.rels><?xml version="1.0" encoding="UTF-8" standalone="yes"?>
<Relationships xmlns="http://schemas.openxmlformats.org/package/2006/relationships"><Relationship Id="rId6" Type="http://schemas.openxmlformats.org/officeDocument/2006/relationships/image" Target="../media/image51.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8.pdf"/><Relationship Id="rId5" Type="http://schemas.openxmlformats.org/officeDocument/2006/relationships/image" Target="../media/image50.pd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5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5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3" Type="http://schemas.openxmlformats.org/officeDocument/2006/relationships/image" Target="../media/image5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image" Target="../media/image62.jpeg"/><Relationship Id="rId4" Type="http://schemas.openxmlformats.org/officeDocument/2006/relationships/image" Target="../media/image58.jpeg"/><Relationship Id="rId5" Type="http://schemas.openxmlformats.org/officeDocument/2006/relationships/image" Target="../media/image59.jpeg"/><Relationship Id="rId7"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7.png"/><Relationship Id="rId6" Type="http://schemas.openxmlformats.org/officeDocument/2006/relationships/image" Target="../media/image60.jpeg"/></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4" Type="http://schemas.openxmlformats.org/officeDocument/2006/relationships/image" Target="../media/image65.jpeg"/><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64.jpeg"/><Relationship Id="rId5" Type="http://schemas.openxmlformats.org/officeDocument/2006/relationships/image" Target="../media/image66.jpeg"/></Relationships>
</file>

<file path=ppt/slides/_rels/slide29.xml.rels><?xml version="1.0" encoding="UTF-8" standalone="yes"?>
<Relationships xmlns="http://schemas.openxmlformats.org/package/2006/relationships"><Relationship Id="rId4" Type="http://schemas.openxmlformats.org/officeDocument/2006/relationships/image" Target="../media/image68.jpeg"/><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67.jpeg"/><Relationship Id="rId5"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4" Type="http://schemas.openxmlformats.org/officeDocument/2006/relationships/image" Target="../media/image71.jpeg"/><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70.jpeg"/></Relationships>
</file>

<file path=ppt/slides/_rels/slide31.xml.rels><?xml version="1.0" encoding="UTF-8" standalone="yes"?>
<Relationships xmlns="http://schemas.openxmlformats.org/package/2006/relationships"><Relationship Id="rId4" Type="http://schemas.openxmlformats.org/officeDocument/2006/relationships/image" Target="../media/image73.gif"/><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72.png"/><Relationship Id="rId5" Type="http://schemas.openxmlformats.org/officeDocument/2006/relationships/image" Target="../media/image74.jpeg"/></Relationships>
</file>

<file path=ppt/slides/_rels/slide32.xml.rels><?xml version="1.0" encoding="UTF-8" standalone="yes"?>
<Relationships xmlns="http://schemas.openxmlformats.org/package/2006/relationships"><Relationship Id="rId8" Type="http://schemas.openxmlformats.org/officeDocument/2006/relationships/image" Target="../media/image79.jpeg"/><Relationship Id="rId4" Type="http://schemas.openxmlformats.org/officeDocument/2006/relationships/image" Target="../media/image76.png"/><Relationship Id="rId5" Type="http://schemas.openxmlformats.org/officeDocument/2006/relationships/image" Target="../media/image77.pdf"/><Relationship Id="rId7" Type="http://schemas.openxmlformats.org/officeDocument/2006/relationships/image" Target="../media/image22.jpeg"/><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75.jpeg"/><Relationship Id="rId6" Type="http://schemas.openxmlformats.org/officeDocument/2006/relationships/image" Target="../media/image78.png"/></Relationships>
</file>

<file path=ppt/slides/_rels/slide33.xml.rels><?xml version="1.0" encoding="UTF-8" standalone="yes"?>
<Relationships xmlns="http://schemas.openxmlformats.org/package/2006/relationships"><Relationship Id="rId4" Type="http://schemas.openxmlformats.org/officeDocument/2006/relationships/image" Target="../media/image81.jpeg"/><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80.jpeg"/><Relationship Id="rId5" Type="http://schemas.openxmlformats.org/officeDocument/2006/relationships/image" Target="../media/image82.jpeg"/></Relationships>
</file>

<file path=ppt/slides/_rels/slide34.xml.rels><?xml version="1.0" encoding="UTF-8" standalone="yes"?>
<Relationships xmlns="http://schemas.openxmlformats.org/package/2006/relationships"><Relationship Id="rId2" Type="http://schemas.openxmlformats.org/officeDocument/2006/relationships/image" Target="../media/image83.jpeg"/><Relationship Id="rId3" Type="http://schemas.openxmlformats.org/officeDocument/2006/relationships/image" Target="../media/image84.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3" Type="http://schemas.openxmlformats.org/officeDocument/2006/relationships/image" Target="../media/image86.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3" Type="http://schemas.openxmlformats.org/officeDocument/2006/relationships/image" Target="../media/image8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3" Type="http://schemas.openxmlformats.org/officeDocument/2006/relationships/image" Target="../media/image8.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4"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eg"/><Relationship Id="rId5"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4" Type="http://schemas.openxmlformats.org/officeDocument/2006/relationships/image" Target="../media/image9.jpe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eg"/></Relationships>
</file>

<file path=ppt/slides/_rels/slide8.xml.rels><?xml version="1.0" encoding="UTF-8" standalone="yes"?>
<Relationships xmlns="http://schemas.openxmlformats.org/package/2006/relationships"><Relationship Id="rId4" Type="http://schemas.openxmlformats.org/officeDocument/2006/relationships/image" Target="../media/image15.jpeg"/><Relationship Id="rId5" Type="http://schemas.openxmlformats.org/officeDocument/2006/relationships/image" Target="../media/image16.gif"/><Relationship Id="rId7" Type="http://schemas.openxmlformats.org/officeDocument/2006/relationships/image" Target="../media/image18.jpeg"/><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4.jpeg"/><Relationship Id="rId6" Type="http://schemas.openxmlformats.org/officeDocument/2006/relationships/image" Target="../media/image17.jpeg"/></Relationships>
</file>

<file path=ppt/slides/_rels/slide9.xml.rels><?xml version="1.0" encoding="UTF-8" standalone="yes"?>
<Relationships xmlns="http://schemas.openxmlformats.org/package/2006/relationships"><Relationship Id="rId6" Type="http://schemas.openxmlformats.org/officeDocument/2006/relationships/image" Target="../media/image22.jpeg"/><Relationship Id="rId4" Type="http://schemas.openxmlformats.org/officeDocument/2006/relationships/image" Target="../media/image20.jpeg"/><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9.jpeg"/><Relationship Id="rId5"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Text Box 18"/>
          <p:cNvSpPr txBox="1">
            <a:spLocks noChangeArrowheads="1"/>
          </p:cNvSpPr>
          <p:nvPr/>
        </p:nvSpPr>
        <p:spPr bwMode="auto">
          <a:xfrm>
            <a:off x="6418262" y="5394332"/>
            <a:ext cx="3487738" cy="1015663"/>
          </a:xfrm>
          <a:prstGeom prst="rect">
            <a:avLst/>
          </a:prstGeom>
          <a:noFill/>
          <a:ln w="9525">
            <a:noFill/>
            <a:miter lim="800000"/>
            <a:headEnd/>
            <a:tailEnd/>
          </a:ln>
          <a:effectLst>
            <a:outerShdw blurRad="50800" dist="38100" dir="2700000" algn="tl" rotWithShape="0">
              <a:srgbClr val="000000">
                <a:alpha val="43000"/>
              </a:srgbClr>
            </a:outerShdw>
          </a:effectLst>
        </p:spPr>
        <p:txBody>
          <a:bodyPr wrap="square">
            <a:prstTxWarp prst="textNoShape">
              <a:avLst/>
            </a:prstTxWarp>
            <a:spAutoFit/>
          </a:bodyPr>
          <a:lstStyle/>
          <a:p>
            <a:pPr>
              <a:defRPr/>
            </a:pPr>
            <a:r>
              <a:rPr lang="en-US" altLang="ja-JP" sz="2000" dirty="0" smtClean="0">
                <a:solidFill>
                  <a:srgbClr val="FFFF00"/>
                </a:solidFill>
                <a:effectLst>
                  <a:outerShdw blurRad="38100" dist="38100" dir="2700000" algn="tl">
                    <a:srgbClr val="DDDDDD"/>
                  </a:outerShdw>
                </a:effectLst>
                <a:latin typeface="Trebuchet MS" charset="0"/>
                <a:ea typeface="ＭＳ Ｐゴシック" charset="-128"/>
                <a:cs typeface="ＭＳ Ｐゴシック" charset="-128"/>
              </a:rPr>
              <a:t>EXPI Science Center</a:t>
            </a:r>
          </a:p>
          <a:p>
            <a:pPr>
              <a:defRPr/>
            </a:pPr>
            <a:r>
              <a:rPr lang="en-US" sz="2000" dirty="0" smtClean="0">
                <a:solidFill>
                  <a:schemeClr val="bg1"/>
                </a:solidFill>
                <a:effectLst>
                  <a:outerShdw blurRad="38100" dist="38100" dir="2700000" algn="tl">
                    <a:srgbClr val="DDDDDD"/>
                  </a:outerShdw>
                </a:effectLst>
                <a:latin typeface="Trebuchet MS" charset="0"/>
              </a:rPr>
              <a:t>           </a:t>
            </a:r>
            <a:r>
              <a:rPr lang="en-US" sz="2000" dirty="0" err="1" smtClean="0">
                <a:solidFill>
                  <a:schemeClr val="bg1"/>
                </a:solidFill>
                <a:effectLst>
                  <a:outerShdw blurRad="38100" dist="38100" dir="2700000" algn="tl">
                    <a:srgbClr val="DDDDDD"/>
                  </a:outerShdw>
                </a:effectLst>
                <a:latin typeface="Trebuchet MS" charset="0"/>
              </a:rPr>
              <a:t>Gotschuchen</a:t>
            </a:r>
            <a:endParaRPr lang="en-US" sz="2000" dirty="0" smtClean="0">
              <a:solidFill>
                <a:schemeClr val="bg1"/>
              </a:solidFill>
              <a:effectLst>
                <a:outerShdw blurRad="38100" dist="38100" dir="2700000" algn="tl">
                  <a:srgbClr val="DDDDDD"/>
                </a:outerShdw>
              </a:effectLst>
              <a:latin typeface="Trebuchet MS" charset="0"/>
            </a:endParaRPr>
          </a:p>
          <a:p>
            <a:pPr>
              <a:defRPr/>
            </a:pPr>
            <a:r>
              <a:rPr lang="en-US" sz="2000" dirty="0" smtClean="0">
                <a:solidFill>
                  <a:schemeClr val="bg1"/>
                </a:solidFill>
                <a:effectLst>
                  <a:outerShdw blurRad="38100" dist="38100" dir="2700000" algn="tl">
                    <a:srgbClr val="DDDDDD"/>
                  </a:outerShdw>
                </a:effectLst>
                <a:latin typeface="Trebuchet MS" charset="0"/>
              </a:rPr>
              <a:t>            6. Aug. 2012</a:t>
            </a:r>
            <a:endParaRPr lang="en-US" dirty="0">
              <a:solidFill>
                <a:schemeClr val="bg1"/>
              </a:solidFill>
              <a:latin typeface="Trebuchet MS" charset="0"/>
            </a:endParaRPr>
          </a:p>
        </p:txBody>
      </p:sp>
      <p:sp>
        <p:nvSpPr>
          <p:cNvPr id="14" name="Rectangle 17"/>
          <p:cNvSpPr>
            <a:spLocks noChangeArrowheads="1"/>
          </p:cNvSpPr>
          <p:nvPr/>
        </p:nvSpPr>
        <p:spPr bwMode="auto">
          <a:xfrm>
            <a:off x="740832" y="5360466"/>
            <a:ext cx="4965695" cy="1077913"/>
          </a:xfrm>
          <a:prstGeom prst="rect">
            <a:avLst/>
          </a:prstGeom>
          <a:noFill/>
          <a:ln w="9525">
            <a:noFill/>
            <a:miter lim="800000"/>
            <a:headEnd/>
            <a:tailEnd/>
          </a:ln>
          <a:effectLst/>
        </p:spPr>
        <p:txBody>
          <a:bodyPr wrap="square">
            <a:prstTxWarp prst="textNoShape">
              <a:avLst/>
            </a:prstTxWarp>
            <a:spAutoFit/>
          </a:bodyPr>
          <a:lstStyle/>
          <a:p>
            <a:pPr>
              <a:defRPr/>
            </a:pPr>
            <a:r>
              <a:rPr lang="en-US" sz="2400" dirty="0">
                <a:solidFill>
                  <a:srgbClr val="FFFF00"/>
                </a:solidFill>
                <a:effectLst>
                  <a:outerShdw blurRad="50800" dist="38100" dir="2700000" algn="tl" rotWithShape="0">
                    <a:srgbClr val="000000">
                      <a:alpha val="43000"/>
                    </a:srgbClr>
                  </a:outerShdw>
                </a:effectLst>
                <a:latin typeface="Trebuchet MS" charset="0"/>
              </a:rPr>
              <a:t>Claudia-Elisabeth </a:t>
            </a:r>
            <a:r>
              <a:rPr lang="en-US" sz="2400" dirty="0" err="1">
                <a:solidFill>
                  <a:srgbClr val="FFFF00"/>
                </a:solidFill>
                <a:effectLst>
                  <a:outerShdw blurRad="50800" dist="38100" dir="2700000" algn="tl" rotWithShape="0">
                    <a:srgbClr val="000000">
                      <a:alpha val="43000"/>
                    </a:srgbClr>
                  </a:outerShdw>
                </a:effectLst>
                <a:latin typeface="Trebuchet MS" charset="0"/>
              </a:rPr>
              <a:t>Wulz</a:t>
            </a:r>
            <a:endParaRPr lang="en-US" sz="2400" dirty="0">
              <a:solidFill>
                <a:srgbClr val="FFFF00"/>
              </a:solidFill>
              <a:effectLst>
                <a:outerShdw blurRad="50800" dist="38100" dir="2700000" algn="tl" rotWithShape="0">
                  <a:srgbClr val="000000">
                    <a:alpha val="43000"/>
                  </a:srgbClr>
                </a:outerShdw>
              </a:effectLst>
              <a:latin typeface="Trebuchet MS" charset="0"/>
            </a:endParaRPr>
          </a:p>
          <a:p>
            <a:pPr>
              <a:defRPr/>
            </a:pPr>
            <a:r>
              <a:rPr lang="en-US" sz="2000" dirty="0" err="1">
                <a:solidFill>
                  <a:schemeClr val="bg1"/>
                </a:solidFill>
                <a:effectLst>
                  <a:outerShdw blurRad="50800" dist="38100" dir="2700000" algn="tl" rotWithShape="0">
                    <a:schemeClr val="bg2">
                      <a:lumMod val="40000"/>
                      <a:lumOff val="60000"/>
                      <a:alpha val="43000"/>
                    </a:schemeClr>
                  </a:outerShdw>
                </a:effectLst>
                <a:latin typeface="Trebuchet MS" charset="0"/>
              </a:rPr>
              <a:t>Institut</a:t>
            </a: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 </a:t>
            </a:r>
            <a:r>
              <a:rPr lang="en-US" sz="2000" dirty="0" err="1">
                <a:solidFill>
                  <a:schemeClr val="bg1"/>
                </a:solidFill>
                <a:effectLst>
                  <a:outerShdw blurRad="50800" dist="38100" dir="2700000" algn="tl" rotWithShape="0">
                    <a:schemeClr val="bg2">
                      <a:lumMod val="40000"/>
                      <a:lumOff val="60000"/>
                      <a:alpha val="43000"/>
                    </a:schemeClr>
                  </a:outerShdw>
                </a:effectLst>
                <a:latin typeface="Trebuchet MS" charset="0"/>
              </a:rPr>
              <a:t>für</a:t>
            </a: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 </a:t>
            </a:r>
            <a:r>
              <a:rPr lang="en-US" sz="2000" dirty="0" err="1">
                <a:solidFill>
                  <a:schemeClr val="bg1"/>
                </a:solidFill>
                <a:effectLst>
                  <a:outerShdw blurRad="50800" dist="38100" dir="2700000" algn="tl" rotWithShape="0">
                    <a:schemeClr val="bg2">
                      <a:lumMod val="40000"/>
                      <a:lumOff val="60000"/>
                      <a:alpha val="43000"/>
                    </a:schemeClr>
                  </a:outerShdw>
                </a:effectLst>
                <a:latin typeface="Trebuchet MS" charset="0"/>
              </a:rPr>
              <a:t>Hochenergiephysik</a:t>
            </a: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 </a:t>
            </a:r>
            <a:r>
              <a:rPr lang="en-US" sz="2000" dirty="0" err="1">
                <a:solidFill>
                  <a:schemeClr val="bg1"/>
                </a:solidFill>
                <a:effectLst>
                  <a:outerShdw blurRad="50800" dist="38100" dir="2700000" algn="tl" rotWithShape="0">
                    <a:schemeClr val="bg2">
                      <a:lumMod val="40000"/>
                      <a:lumOff val="60000"/>
                      <a:alpha val="43000"/>
                    </a:schemeClr>
                  </a:outerShdw>
                </a:effectLst>
                <a:latin typeface="Trebuchet MS" charset="0"/>
              </a:rPr>
              <a:t>der</a:t>
            </a: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 ÖAW </a:t>
            </a:r>
          </a:p>
          <a:p>
            <a:pPr>
              <a:defRPr/>
            </a:pPr>
            <a:r>
              <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rPr>
              <a:t>c/o CERN, </a:t>
            </a:r>
            <a:r>
              <a:rPr lang="en-US" sz="2000" dirty="0" err="1">
                <a:solidFill>
                  <a:schemeClr val="bg1"/>
                </a:solidFill>
                <a:effectLst>
                  <a:outerShdw blurRad="50800" dist="38100" dir="2700000" algn="tl" rotWithShape="0">
                    <a:schemeClr val="bg2">
                      <a:lumMod val="40000"/>
                      <a:lumOff val="60000"/>
                      <a:alpha val="43000"/>
                    </a:schemeClr>
                  </a:outerShdw>
                </a:effectLst>
                <a:latin typeface="Trebuchet MS" charset="0"/>
              </a:rPr>
              <a:t>Genf</a:t>
            </a:r>
            <a:endParaRPr lang="en-US" sz="2000" dirty="0">
              <a:solidFill>
                <a:schemeClr val="bg1"/>
              </a:solidFill>
              <a:effectLst>
                <a:outerShdw blurRad="50800" dist="38100" dir="2700000" algn="tl" rotWithShape="0">
                  <a:schemeClr val="bg2">
                    <a:lumMod val="40000"/>
                    <a:lumOff val="60000"/>
                    <a:alpha val="43000"/>
                  </a:schemeClr>
                </a:outerShdw>
              </a:effectLst>
              <a:latin typeface="Trebuchet MS" charset="0"/>
            </a:endParaRPr>
          </a:p>
        </p:txBody>
      </p:sp>
      <p:sp>
        <p:nvSpPr>
          <p:cNvPr id="13" name="Rectangle 19"/>
          <p:cNvSpPr>
            <a:spLocks noChangeArrowheads="1"/>
          </p:cNvSpPr>
          <p:nvPr/>
        </p:nvSpPr>
        <p:spPr bwMode="auto">
          <a:xfrm>
            <a:off x="23808" y="677876"/>
            <a:ext cx="9852026" cy="1446550"/>
          </a:xfrm>
          <a:prstGeom prst="rect">
            <a:avLst/>
          </a:prstGeom>
          <a:noFill/>
          <a:ln w="9525">
            <a:noFill/>
            <a:miter lim="800000"/>
            <a:headEnd/>
            <a:tailEnd/>
          </a:ln>
          <a:effectLst>
            <a:outerShdw blurRad="50800" dist="38100" dir="2700000" algn="tl" rotWithShape="0">
              <a:schemeClr val="bg1">
                <a:alpha val="43000"/>
              </a:schemeClr>
            </a:outerShdw>
          </a:effectLst>
        </p:spPr>
        <p:txBody>
          <a:bodyPr>
            <a:prstTxWarp prst="textNoShape">
              <a:avLst/>
            </a:prstTxWarp>
            <a:spAutoFit/>
          </a:bodyPr>
          <a:lstStyle/>
          <a:p>
            <a:pPr algn="ctr">
              <a:defRPr/>
            </a:pPr>
            <a:r>
              <a:rPr lang="en-US" sz="4400" dirty="0" smtClean="0">
                <a:solidFill>
                  <a:srgbClr val="FFF713"/>
                </a:solidFill>
                <a:effectLst>
                  <a:outerShdw blurRad="38100" dist="38100" dir="2700000" algn="tl">
                    <a:srgbClr val="DDDDDD"/>
                  </a:outerShdw>
                </a:effectLst>
                <a:latin typeface="Times" pitchFamily="-106" charset="0"/>
              </a:rPr>
              <a:t>	</a:t>
            </a:r>
            <a:r>
              <a:rPr lang="en-US" sz="4400" dirty="0" smtClean="0">
                <a:solidFill>
                  <a:srgbClr val="FFFF00"/>
                </a:solidFill>
                <a:effectLst>
                  <a:outerShdw dist="38100" dir="2700000" algn="tl" rotWithShape="0">
                    <a:schemeClr val="tx1">
                      <a:alpha val="43000"/>
                    </a:schemeClr>
                  </a:outerShdw>
                </a:effectLst>
                <a:latin typeface="Trebuchet MS" pitchFamily="-106" charset="0"/>
              </a:rPr>
              <a:t>Das Higgs-</a:t>
            </a:r>
            <a:r>
              <a:rPr lang="en-US" sz="4400" dirty="0" err="1" smtClean="0">
                <a:solidFill>
                  <a:srgbClr val="FFFF00"/>
                </a:solidFill>
                <a:effectLst>
                  <a:outerShdw dist="38100" dir="2700000" algn="tl" rotWithShape="0">
                    <a:schemeClr val="tx1">
                      <a:alpha val="43000"/>
                    </a:schemeClr>
                  </a:outerShdw>
                </a:effectLst>
                <a:latin typeface="Trebuchet MS" pitchFamily="-106" charset="0"/>
              </a:rPr>
              <a:t>Teilchen</a:t>
            </a:r>
            <a:r>
              <a:rPr lang="en-US" sz="4400" dirty="0" smtClean="0">
                <a:solidFill>
                  <a:srgbClr val="FFFF00"/>
                </a:solidFill>
                <a:effectLst>
                  <a:outerShdw dist="38100" dir="2700000" algn="tl" rotWithShape="0">
                    <a:schemeClr val="tx1">
                      <a:alpha val="43000"/>
                    </a:schemeClr>
                  </a:outerShdw>
                </a:effectLst>
                <a:latin typeface="Trebuchet MS" pitchFamily="-106" charset="0"/>
              </a:rPr>
              <a:t> </a:t>
            </a:r>
          </a:p>
          <a:p>
            <a:pPr algn="ctr">
              <a:defRPr/>
            </a:pPr>
            <a:r>
              <a:rPr lang="en-US" sz="4400" dirty="0" smtClean="0">
                <a:solidFill>
                  <a:srgbClr val="FFFF00"/>
                </a:solidFill>
                <a:effectLst>
                  <a:outerShdw dist="38100" dir="2700000" algn="tl" rotWithShape="0">
                    <a:schemeClr val="tx1">
                      <a:alpha val="43000"/>
                    </a:schemeClr>
                  </a:outerShdw>
                </a:effectLst>
                <a:latin typeface="Trebuchet MS" pitchFamily="-106" charset="0"/>
              </a:rPr>
              <a:t>und </a:t>
            </a:r>
            <a:r>
              <a:rPr lang="en-US" sz="4400" dirty="0" err="1" smtClean="0">
                <a:solidFill>
                  <a:srgbClr val="FFFF00"/>
                </a:solidFill>
                <a:effectLst>
                  <a:outerShdw dist="38100" dir="2700000" algn="tl" rotWithShape="0">
                    <a:schemeClr val="tx1">
                      <a:alpha val="43000"/>
                    </a:schemeClr>
                  </a:outerShdw>
                </a:effectLst>
                <a:latin typeface="Trebuchet MS" pitchFamily="-106" charset="0"/>
              </a:rPr>
              <a:t>ungelöste</a:t>
            </a:r>
            <a:r>
              <a:rPr lang="en-US" sz="4400" dirty="0" smtClean="0">
                <a:solidFill>
                  <a:srgbClr val="FFFF00"/>
                </a:solidFill>
                <a:effectLst>
                  <a:outerShdw dist="38100" dir="2700000" algn="tl" rotWithShape="0">
                    <a:schemeClr val="tx1">
                      <a:alpha val="43000"/>
                    </a:schemeClr>
                  </a:outerShdw>
                </a:effectLst>
                <a:latin typeface="Trebuchet MS" pitchFamily="-106" charset="0"/>
              </a:rPr>
              <a:t> </a:t>
            </a:r>
            <a:r>
              <a:rPr lang="en-US" sz="4400" dirty="0" err="1" smtClean="0">
                <a:solidFill>
                  <a:srgbClr val="FFFF00"/>
                </a:solidFill>
                <a:effectLst>
                  <a:outerShdw dist="38100" dir="2700000" algn="tl" rotWithShape="0">
                    <a:schemeClr val="tx1">
                      <a:alpha val="43000"/>
                    </a:schemeClr>
                  </a:outerShdw>
                </a:effectLst>
                <a:latin typeface="Trebuchet MS" pitchFamily="-106" charset="0"/>
              </a:rPr>
              <a:t>Rätsel</a:t>
            </a:r>
            <a:r>
              <a:rPr lang="en-US" sz="4400" dirty="0" smtClean="0">
                <a:solidFill>
                  <a:srgbClr val="FFFF00"/>
                </a:solidFill>
                <a:effectLst>
                  <a:outerShdw dist="38100" dir="2700000" algn="tl" rotWithShape="0">
                    <a:schemeClr val="tx1">
                      <a:alpha val="43000"/>
                    </a:schemeClr>
                  </a:outerShdw>
                </a:effectLst>
                <a:latin typeface="Trebuchet MS" pitchFamily="-106" charset="0"/>
              </a:rPr>
              <a:t> </a:t>
            </a:r>
            <a:r>
              <a:rPr lang="en-US" sz="4400" dirty="0" err="1" smtClean="0">
                <a:solidFill>
                  <a:srgbClr val="FFFF00"/>
                </a:solidFill>
                <a:effectLst>
                  <a:outerShdw dist="38100" dir="2700000" algn="tl" rotWithShape="0">
                    <a:schemeClr val="tx1">
                      <a:alpha val="43000"/>
                    </a:schemeClr>
                  </a:outerShdw>
                </a:effectLst>
                <a:latin typeface="Trebuchet MS" pitchFamily="-106" charset="0"/>
              </a:rPr>
              <a:t>der</a:t>
            </a:r>
            <a:r>
              <a:rPr lang="en-US" sz="4400" dirty="0" smtClean="0">
                <a:solidFill>
                  <a:srgbClr val="FFFF00"/>
                </a:solidFill>
                <a:effectLst>
                  <a:outerShdw dist="38100" dir="2700000" algn="tl" rotWithShape="0">
                    <a:schemeClr val="tx1">
                      <a:alpha val="43000"/>
                    </a:schemeClr>
                  </a:outerShdw>
                </a:effectLst>
                <a:latin typeface="Trebuchet MS" pitchFamily="-106" charset="0"/>
              </a:rPr>
              <a:t> </a:t>
            </a:r>
            <a:r>
              <a:rPr lang="en-US" sz="4400" dirty="0" err="1" smtClean="0">
                <a:solidFill>
                  <a:srgbClr val="FFFF00"/>
                </a:solidFill>
                <a:effectLst>
                  <a:outerShdw dist="38100" dir="2700000" algn="tl" rotWithShape="0">
                    <a:schemeClr val="tx1">
                      <a:alpha val="43000"/>
                    </a:schemeClr>
                  </a:outerShdw>
                </a:effectLst>
                <a:latin typeface="Trebuchet MS" pitchFamily="-106" charset="0"/>
              </a:rPr>
              <a:t>Physik</a:t>
            </a:r>
            <a:endParaRPr lang="en-US" sz="4400" dirty="0">
              <a:solidFill>
                <a:srgbClr val="FFFF00"/>
              </a:solidFill>
              <a:effectLst>
                <a:outerShdw dist="38100" dir="2700000" algn="tl" rotWithShape="0">
                  <a:schemeClr val="tx1">
                    <a:alpha val="43000"/>
                  </a:schemeClr>
                </a:outerShdw>
              </a:effectLst>
              <a:latin typeface="Trebuchet MS" pitchFamily="-106" charset="0"/>
            </a:endParaRPr>
          </a:p>
        </p:txBody>
      </p:sp>
      <p:sp>
        <p:nvSpPr>
          <p:cNvPr id="6" name="TextBox 5"/>
          <p:cNvSpPr txBox="1"/>
          <p:nvPr/>
        </p:nvSpPr>
        <p:spPr>
          <a:xfrm>
            <a:off x="11768667" y="1642533"/>
            <a:ext cx="184666" cy="307777"/>
          </a:xfrm>
          <a:prstGeom prst="rect">
            <a:avLst/>
          </a:prstGeom>
          <a:noFill/>
        </p:spPr>
        <p:txBody>
          <a:bodyPr wrap="none" rtlCol="0">
            <a:spAutoFit/>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10</a:t>
            </a:fld>
            <a:endParaRPr lang="en-US" b="0" i="0">
              <a:latin typeface="Arial" charset="0"/>
            </a:endParaRPr>
          </a:p>
        </p:txBody>
      </p:sp>
      <p:sp>
        <p:nvSpPr>
          <p:cNvPr id="22537" name="Rectangle 19"/>
          <p:cNvSpPr>
            <a:spLocks noGrp="1" noChangeArrowheads="1"/>
          </p:cNvSpPr>
          <p:nvPr>
            <p:ph type="title"/>
          </p:nvPr>
        </p:nvSpPr>
        <p:spPr bwMode="auto">
          <a:xfrm>
            <a:off x="727075" y="451380"/>
            <a:ext cx="8559800" cy="476250"/>
          </a:xfrm>
          <a:gradFill flip="none" rotWithShape="1">
            <a:gsLst>
              <a:gs pos="0">
                <a:srgbClr val="FF6600"/>
              </a:gs>
              <a:gs pos="100000">
                <a:srgbClr val="FFFFFF"/>
              </a:gs>
            </a:gsLst>
            <a:lin ang="0" scaled="1"/>
            <a:tileRect/>
          </a:gradFill>
          <a:ln>
            <a:miter lim="800000"/>
            <a:headEnd/>
            <a:tailEnd/>
          </a:ln>
        </p:spPr>
        <p:txBody>
          <a:bodyPr wrap="square" lIns="91440" tIns="45720" rIns="91440" bIns="45720" numCol="1" anchor="ctr" anchorCtr="0" compatLnSpc="1">
            <a:prstTxWarp prst="textNoShape">
              <a:avLst/>
            </a:prstTxWarp>
          </a:bodyPr>
          <a:lstStyle/>
          <a:p>
            <a:r>
              <a:rPr lang="de-DE" dirty="0" smtClean="0">
                <a:solidFill>
                  <a:schemeClr val="tx2"/>
                </a:solidFill>
                <a:latin typeface="Trebuchet MS"/>
              </a:rPr>
              <a:t>Wie sucht man nach dem </a:t>
            </a:r>
            <a:r>
              <a:rPr lang="de-DE" dirty="0" err="1" smtClean="0">
                <a:solidFill>
                  <a:schemeClr val="tx2"/>
                </a:solidFill>
                <a:latin typeface="Trebuchet MS"/>
              </a:rPr>
              <a:t>Higgs-Teilchen</a:t>
            </a:r>
            <a:r>
              <a:rPr lang="de-DE" dirty="0" smtClean="0">
                <a:solidFill>
                  <a:schemeClr val="tx2"/>
                </a:solidFill>
                <a:latin typeface="Trebuchet MS"/>
              </a:rPr>
              <a:t>?</a:t>
            </a:r>
            <a:endParaRPr lang="de-DE" dirty="0">
              <a:solidFill>
                <a:schemeClr val="tx2"/>
              </a:solidFill>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10</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7"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10" name="TextBox 9"/>
          <p:cNvSpPr txBox="1"/>
          <p:nvPr/>
        </p:nvSpPr>
        <p:spPr>
          <a:xfrm>
            <a:off x="778938" y="1193801"/>
            <a:ext cx="8534398" cy="5262979"/>
          </a:xfrm>
          <a:prstGeom prst="rect">
            <a:avLst/>
          </a:prstGeom>
          <a:solidFill>
            <a:schemeClr val="tx1"/>
          </a:solidFill>
        </p:spPr>
        <p:txBody>
          <a:bodyPr wrap="square" rtlCol="0">
            <a:spAutoFit/>
          </a:bodyPr>
          <a:lstStyle/>
          <a:p>
            <a:pPr algn="just"/>
            <a:r>
              <a:rPr lang="en-US" sz="2400" b="0" dirty="0" err="1" smtClean="0">
                <a:solidFill>
                  <a:srgbClr val="FFED94"/>
                </a:solidFill>
                <a:latin typeface="Trebuchet MS"/>
              </a:rPr>
              <a:t>Da</a:t>
            </a:r>
            <a:r>
              <a:rPr lang="en-US" sz="2400" b="0" dirty="0" smtClean="0">
                <a:solidFill>
                  <a:srgbClr val="FFED94"/>
                </a:solidFill>
                <a:latin typeface="Trebuchet MS"/>
              </a:rPr>
              <a:t> das Higgs-</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extrem</a:t>
            </a:r>
            <a:r>
              <a:rPr lang="en-US" sz="2400" b="0" dirty="0" smtClean="0">
                <a:solidFill>
                  <a:srgbClr val="FFED94"/>
                </a:solidFill>
                <a:latin typeface="Trebuchet MS"/>
              </a:rPr>
              <a:t> </a:t>
            </a:r>
            <a:r>
              <a:rPr lang="en-US" sz="2400" b="0" dirty="0" err="1" smtClean="0">
                <a:solidFill>
                  <a:srgbClr val="FFED94"/>
                </a:solidFill>
                <a:latin typeface="Trebuchet MS"/>
              </a:rPr>
              <a:t>kurzlebig</a:t>
            </a:r>
            <a:r>
              <a:rPr lang="en-US" sz="2400" b="0" dirty="0" smtClean="0">
                <a:solidFill>
                  <a:srgbClr val="FFED94"/>
                </a:solidFill>
                <a:latin typeface="Trebuchet MS"/>
              </a:rPr>
              <a:t> </a:t>
            </a:r>
            <a:r>
              <a:rPr lang="en-US" sz="2400" b="0" dirty="0" err="1" smtClean="0">
                <a:solidFill>
                  <a:srgbClr val="FFED94"/>
                </a:solidFill>
                <a:latin typeface="Trebuchet MS"/>
              </a:rPr>
              <a:t>ist</a:t>
            </a:r>
            <a:r>
              <a:rPr lang="en-US" sz="2400" b="0" dirty="0" smtClean="0">
                <a:solidFill>
                  <a:srgbClr val="FFED94"/>
                </a:solidFill>
                <a:latin typeface="Trebuchet MS"/>
              </a:rPr>
              <a:t>, </a:t>
            </a:r>
            <a:r>
              <a:rPr lang="en-US" sz="2400" b="0" dirty="0" err="1" smtClean="0">
                <a:solidFill>
                  <a:srgbClr val="FFED94"/>
                </a:solidFill>
                <a:latin typeface="Trebuchet MS"/>
              </a:rPr>
              <a:t>zerfällt</a:t>
            </a:r>
            <a:r>
              <a:rPr lang="en-US" sz="2400" b="0" dirty="0" smtClean="0">
                <a:solidFill>
                  <a:srgbClr val="FFED94"/>
                </a:solidFill>
                <a:latin typeface="Trebuchet MS"/>
              </a:rPr>
              <a:t> </a:t>
            </a:r>
            <a:r>
              <a:rPr lang="en-US" sz="2400" b="0" dirty="0" err="1" smtClean="0">
                <a:solidFill>
                  <a:srgbClr val="FFED94"/>
                </a:solidFill>
                <a:latin typeface="Trebuchet MS"/>
              </a:rPr>
              <a:t>es</a:t>
            </a:r>
            <a:r>
              <a:rPr lang="en-US" sz="2400" b="0" dirty="0" smtClean="0">
                <a:solidFill>
                  <a:srgbClr val="FFED94"/>
                </a:solidFill>
                <a:latin typeface="Trebuchet MS"/>
              </a:rPr>
              <a:t> </a:t>
            </a:r>
            <a:r>
              <a:rPr lang="en-US" sz="2400" b="0" dirty="0" err="1" smtClean="0">
                <a:solidFill>
                  <a:srgbClr val="FFED94"/>
                </a:solidFill>
                <a:latin typeface="Trebuchet MS"/>
              </a:rPr>
              <a:t>im</a:t>
            </a:r>
            <a:r>
              <a:rPr lang="en-US" sz="2400" b="0" dirty="0" smtClean="0">
                <a:solidFill>
                  <a:srgbClr val="FFED94"/>
                </a:solidFill>
                <a:latin typeface="Trebuchet MS"/>
              </a:rPr>
              <a:t> </a:t>
            </a:r>
            <a:r>
              <a:rPr lang="en-US" sz="2400" b="0" dirty="0" err="1" smtClean="0">
                <a:solidFill>
                  <a:srgbClr val="FFED94"/>
                </a:solidFill>
                <a:latin typeface="Trebuchet MS"/>
              </a:rPr>
              <a:t>Detektor</a:t>
            </a:r>
            <a:r>
              <a:rPr lang="en-US" sz="2400" b="0" dirty="0" smtClean="0">
                <a:solidFill>
                  <a:srgbClr val="FFED94"/>
                </a:solidFill>
                <a:latin typeface="Trebuchet MS"/>
              </a:rPr>
              <a:t>, und </a:t>
            </a:r>
            <a:r>
              <a:rPr lang="en-US" sz="2400" b="0" dirty="0" err="1" smtClean="0">
                <a:solidFill>
                  <a:srgbClr val="FFED94"/>
                </a:solidFill>
                <a:latin typeface="Trebuchet MS"/>
              </a:rPr>
              <a:t>zwar</a:t>
            </a:r>
            <a:r>
              <a:rPr lang="en-US" sz="2400" b="0" dirty="0" smtClean="0">
                <a:solidFill>
                  <a:srgbClr val="FFED94"/>
                </a:solidFill>
                <a:latin typeface="Trebuchet MS"/>
              </a:rPr>
              <a:t> in </a:t>
            </a:r>
            <a:r>
              <a:rPr lang="en-US" sz="2400" b="0" dirty="0" err="1" smtClean="0">
                <a:solidFill>
                  <a:srgbClr val="FFED94"/>
                </a:solidFill>
                <a:latin typeface="Trebuchet MS"/>
              </a:rPr>
              <a:t>bekannte</a:t>
            </a:r>
            <a:r>
              <a:rPr lang="en-US" sz="2400" b="0" dirty="0" smtClean="0">
                <a:solidFill>
                  <a:srgbClr val="FFED94"/>
                </a:solidFill>
                <a:latin typeface="Trebuchet MS"/>
              </a:rPr>
              <a:t> </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wie</a:t>
            </a:r>
            <a:r>
              <a:rPr lang="en-US" sz="2400" b="0" dirty="0" smtClean="0">
                <a:solidFill>
                  <a:srgbClr val="FFED94"/>
                </a:solidFill>
                <a:latin typeface="Trebuchet MS"/>
              </a:rPr>
              <a:t> </a:t>
            </a:r>
            <a:r>
              <a:rPr lang="en-US" sz="2400" b="0" dirty="0" err="1" smtClean="0">
                <a:solidFill>
                  <a:srgbClr val="FFED94"/>
                </a:solidFill>
                <a:latin typeface="Trebuchet MS"/>
              </a:rPr>
              <a:t>Photonen</a:t>
            </a:r>
            <a:r>
              <a:rPr lang="en-US" sz="2400" b="0" dirty="0" smtClean="0">
                <a:solidFill>
                  <a:srgbClr val="FFED94"/>
                </a:solidFill>
                <a:latin typeface="Trebuchet MS"/>
              </a:rPr>
              <a:t> (</a:t>
            </a:r>
            <a:r>
              <a:rPr lang="en-US" sz="2400" b="0" dirty="0" err="1" smtClean="0">
                <a:solidFill>
                  <a:srgbClr val="FFED94"/>
                </a:solidFill>
                <a:latin typeface="Symbol"/>
              </a:rPr>
              <a:t>g</a:t>
            </a:r>
            <a:r>
              <a:rPr lang="en-US" sz="2400" b="0" dirty="0" smtClean="0">
                <a:solidFill>
                  <a:srgbClr val="FFED94"/>
                </a:solidFill>
                <a:latin typeface="Trebuchet MS"/>
              </a:rPr>
              <a:t>), Z, W, </a:t>
            </a:r>
            <a:r>
              <a:rPr lang="en-US" sz="2400" b="0" dirty="0" err="1" smtClean="0">
                <a:solidFill>
                  <a:srgbClr val="FFED94"/>
                </a:solidFill>
                <a:latin typeface="Trebuchet MS"/>
              </a:rPr>
              <a:t>Taus</a:t>
            </a:r>
            <a:r>
              <a:rPr lang="en-US" sz="2400" b="0" dirty="0" smtClean="0">
                <a:solidFill>
                  <a:srgbClr val="FFED94"/>
                </a:solidFill>
                <a:latin typeface="Trebuchet MS"/>
              </a:rPr>
              <a:t> (</a:t>
            </a:r>
            <a:r>
              <a:rPr lang="en-US" sz="2400" b="0" dirty="0" err="1" smtClean="0">
                <a:solidFill>
                  <a:srgbClr val="FFED94"/>
                </a:solidFill>
                <a:latin typeface="Symbol"/>
              </a:rPr>
              <a:t>t</a:t>
            </a:r>
            <a:r>
              <a:rPr lang="en-US" sz="2400" b="0" dirty="0" smtClean="0">
                <a:solidFill>
                  <a:srgbClr val="FFED94"/>
                </a:solidFill>
                <a:latin typeface="Trebuchet MS"/>
              </a:rPr>
              <a:t>), </a:t>
            </a:r>
            <a:r>
              <a:rPr lang="en-US" sz="2400" b="0" dirty="0" err="1" smtClean="0">
                <a:solidFill>
                  <a:srgbClr val="FFED94"/>
                </a:solidFill>
                <a:latin typeface="Trebuchet MS"/>
              </a:rPr>
              <a:t>b</a:t>
            </a:r>
            <a:r>
              <a:rPr lang="en-US" sz="2400" b="0" dirty="0" smtClean="0">
                <a:solidFill>
                  <a:srgbClr val="FFED94"/>
                </a:solidFill>
                <a:latin typeface="Trebuchet MS"/>
              </a:rPr>
              <a:t>-Quarks, etc. </a:t>
            </a:r>
            <a:r>
              <a:rPr lang="en-US" sz="2400" b="0" dirty="0" err="1" smtClean="0">
                <a:solidFill>
                  <a:srgbClr val="FFED94"/>
                </a:solidFill>
                <a:latin typeface="Trebuchet MS"/>
              </a:rPr>
              <a:t>Diese</a:t>
            </a:r>
            <a:r>
              <a:rPr lang="en-US" sz="2400" b="0" dirty="0" smtClean="0">
                <a:solidFill>
                  <a:srgbClr val="FFED94"/>
                </a:solidFill>
                <a:latin typeface="Trebuchet MS"/>
              </a:rPr>
              <a:t> </a:t>
            </a:r>
            <a:r>
              <a:rPr lang="en-US" sz="2400" b="0" dirty="0" err="1" smtClean="0">
                <a:solidFill>
                  <a:srgbClr val="FFED94"/>
                </a:solidFill>
                <a:latin typeface="Trebuchet MS"/>
              </a:rPr>
              <a:t>Zerfallskanäle</a:t>
            </a:r>
            <a:r>
              <a:rPr lang="en-US" sz="2400" b="0" dirty="0" smtClean="0">
                <a:solidFill>
                  <a:srgbClr val="FFED94"/>
                </a:solidFill>
                <a:latin typeface="Trebuchet MS"/>
              </a:rPr>
              <a:t> hat man </a:t>
            </a:r>
            <a:r>
              <a:rPr lang="en-US" sz="2400" b="0" dirty="0" err="1" smtClean="0">
                <a:solidFill>
                  <a:srgbClr val="FFED94"/>
                </a:solidFill>
                <a:latin typeface="Trebuchet MS"/>
              </a:rPr>
              <a:t>bis</a:t>
            </a:r>
            <a:r>
              <a:rPr lang="en-US" sz="2400" b="0" dirty="0" smtClean="0">
                <a:solidFill>
                  <a:srgbClr val="FFED94"/>
                </a:solidFill>
                <a:latin typeface="Trebuchet MS"/>
              </a:rPr>
              <a:t> </a:t>
            </a:r>
            <a:r>
              <a:rPr lang="en-US" sz="2400" b="0" dirty="0" err="1" smtClean="0">
                <a:solidFill>
                  <a:srgbClr val="FFED94"/>
                </a:solidFill>
                <a:latin typeface="Trebuchet MS"/>
              </a:rPr>
              <a:t>jetzt</a:t>
            </a:r>
            <a:r>
              <a:rPr lang="en-US" sz="2400" b="0" dirty="0" smtClean="0">
                <a:solidFill>
                  <a:srgbClr val="FFED94"/>
                </a:solidFill>
                <a:latin typeface="Trebuchet MS"/>
              </a:rPr>
              <a:t> </a:t>
            </a:r>
            <a:r>
              <a:rPr lang="en-US" sz="2400" b="0" dirty="0" err="1" smtClean="0">
                <a:solidFill>
                  <a:srgbClr val="FFED94"/>
                </a:solidFill>
                <a:latin typeface="Trebuchet MS"/>
              </a:rPr>
              <a:t>untersucht</a:t>
            </a:r>
            <a:r>
              <a:rPr lang="en-US" sz="2400" b="0" dirty="0" smtClean="0">
                <a:solidFill>
                  <a:srgbClr val="FFED94"/>
                </a:solidFill>
                <a:latin typeface="Trebuchet MS"/>
              </a:rPr>
              <a:t>:</a:t>
            </a: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endParaRPr lang="en-US" sz="2400" b="0" dirty="0" smtClean="0">
              <a:solidFill>
                <a:srgbClr val="FFED94"/>
              </a:solidFill>
              <a:latin typeface="Trebuchet MS"/>
            </a:endParaRPr>
          </a:p>
          <a:p>
            <a:pPr algn="just"/>
            <a:r>
              <a:rPr lang="en-US" sz="2400" b="0" dirty="0" err="1" smtClean="0">
                <a:solidFill>
                  <a:srgbClr val="FFED94"/>
                </a:solidFill>
                <a:latin typeface="Trebuchet MS"/>
              </a:rPr>
              <a:t>Andere</a:t>
            </a:r>
            <a:r>
              <a:rPr lang="en-US" sz="2400" b="0" dirty="0" smtClean="0">
                <a:solidFill>
                  <a:srgbClr val="FFED94"/>
                </a:solidFill>
                <a:latin typeface="Trebuchet MS"/>
              </a:rPr>
              <a:t> </a:t>
            </a:r>
            <a:r>
              <a:rPr lang="en-US" sz="2400" b="0" dirty="0" err="1" smtClean="0">
                <a:solidFill>
                  <a:srgbClr val="FFED94"/>
                </a:solidFill>
                <a:latin typeface="Trebuchet MS"/>
              </a:rPr>
              <a:t>Teilchen</a:t>
            </a:r>
            <a:r>
              <a:rPr lang="en-US" sz="2400" b="0" dirty="0" smtClean="0">
                <a:solidFill>
                  <a:srgbClr val="FFED94"/>
                </a:solidFill>
                <a:latin typeface="Trebuchet MS"/>
              </a:rPr>
              <a:t> </a:t>
            </a:r>
            <a:r>
              <a:rPr lang="en-US" sz="2400" b="0" dirty="0" err="1" smtClean="0">
                <a:solidFill>
                  <a:srgbClr val="FFED94"/>
                </a:solidFill>
                <a:latin typeface="Trebuchet MS"/>
              </a:rPr>
              <a:t>können</a:t>
            </a:r>
            <a:r>
              <a:rPr lang="en-US" sz="2400" b="0" dirty="0" smtClean="0">
                <a:solidFill>
                  <a:srgbClr val="FFED94"/>
                </a:solidFill>
                <a:latin typeface="Trebuchet MS"/>
              </a:rPr>
              <a:t> </a:t>
            </a:r>
            <a:r>
              <a:rPr lang="en-US" sz="2400" b="0" dirty="0" err="1" smtClean="0">
                <a:solidFill>
                  <a:srgbClr val="FFED94"/>
                </a:solidFill>
                <a:latin typeface="Trebuchet MS"/>
              </a:rPr>
              <a:t>im</a:t>
            </a:r>
            <a:r>
              <a:rPr lang="en-US" sz="2400" b="0" dirty="0" smtClean="0">
                <a:solidFill>
                  <a:srgbClr val="FFED94"/>
                </a:solidFill>
                <a:latin typeface="Trebuchet MS"/>
              </a:rPr>
              <a:t> </a:t>
            </a:r>
            <a:r>
              <a:rPr lang="en-US" sz="2400" b="0" dirty="0" err="1" smtClean="0">
                <a:solidFill>
                  <a:srgbClr val="FFED94"/>
                </a:solidFill>
                <a:latin typeface="Trebuchet MS"/>
              </a:rPr>
              <a:t>Detektor</a:t>
            </a:r>
            <a:r>
              <a:rPr lang="en-US" sz="2400" b="0" dirty="0" smtClean="0">
                <a:solidFill>
                  <a:srgbClr val="FFED94"/>
                </a:solidFill>
                <a:latin typeface="Trebuchet MS"/>
              </a:rPr>
              <a:t> </a:t>
            </a:r>
            <a:r>
              <a:rPr lang="en-US" sz="2400" b="0" dirty="0" err="1" smtClean="0">
                <a:solidFill>
                  <a:srgbClr val="FFED94"/>
                </a:solidFill>
                <a:latin typeface="Trebuchet MS"/>
              </a:rPr>
              <a:t>wie</a:t>
            </a:r>
            <a:r>
              <a:rPr lang="en-US" sz="2400" b="0" dirty="0" smtClean="0">
                <a:solidFill>
                  <a:srgbClr val="FFED94"/>
                </a:solidFill>
                <a:latin typeface="Trebuchet MS"/>
              </a:rPr>
              <a:t> </a:t>
            </a:r>
            <a:r>
              <a:rPr lang="en-US" sz="2400" b="0" dirty="0" err="1" smtClean="0">
                <a:solidFill>
                  <a:srgbClr val="FFED94"/>
                </a:solidFill>
                <a:latin typeface="Trebuchet MS"/>
              </a:rPr>
              <a:t>ein</a:t>
            </a:r>
            <a:r>
              <a:rPr lang="en-US" sz="2400" b="0" dirty="0" smtClean="0">
                <a:solidFill>
                  <a:srgbClr val="FFED94"/>
                </a:solidFill>
                <a:latin typeface="Trebuchet MS"/>
              </a:rPr>
              <a:t> Higgs-Boson </a:t>
            </a:r>
            <a:r>
              <a:rPr lang="en-US" sz="2400" b="0" dirty="0" err="1" smtClean="0">
                <a:solidFill>
                  <a:srgbClr val="FFED94"/>
                </a:solidFill>
                <a:latin typeface="Trebuchet MS"/>
              </a:rPr>
              <a:t>aussehen</a:t>
            </a:r>
            <a:r>
              <a:rPr lang="en-US" sz="2400" b="0" dirty="0" smtClean="0">
                <a:solidFill>
                  <a:srgbClr val="FFED94"/>
                </a:solidFill>
                <a:latin typeface="Trebuchet MS"/>
              </a:rPr>
              <a:t> und </a:t>
            </a:r>
            <a:r>
              <a:rPr lang="en-US" sz="2400" b="0" dirty="0" err="1" smtClean="0">
                <a:solidFill>
                  <a:srgbClr val="FFED94"/>
                </a:solidFill>
                <a:latin typeface="Trebuchet MS"/>
              </a:rPr>
              <a:t>somit</a:t>
            </a:r>
            <a:r>
              <a:rPr lang="en-US" sz="2400" b="0" dirty="0" smtClean="0">
                <a:solidFill>
                  <a:srgbClr val="FFED94"/>
                </a:solidFill>
                <a:latin typeface="Trebuchet MS"/>
              </a:rPr>
              <a:t> </a:t>
            </a:r>
            <a:r>
              <a:rPr lang="en-US" sz="2400" b="0" dirty="0" err="1" smtClean="0">
                <a:solidFill>
                  <a:srgbClr val="FFED94"/>
                </a:solidFill>
                <a:latin typeface="Trebuchet MS"/>
              </a:rPr>
              <a:t>ein</a:t>
            </a:r>
            <a:r>
              <a:rPr lang="en-US" sz="2400" b="0" dirty="0" smtClean="0">
                <a:solidFill>
                  <a:srgbClr val="FFED94"/>
                </a:solidFill>
                <a:latin typeface="Trebuchet MS"/>
              </a:rPr>
              <a:t> “Signal” </a:t>
            </a:r>
            <a:r>
              <a:rPr lang="en-US" sz="2400" b="0" dirty="0" err="1" smtClean="0">
                <a:solidFill>
                  <a:srgbClr val="FFED94"/>
                </a:solidFill>
                <a:latin typeface="Trebuchet MS"/>
              </a:rPr>
              <a:t>vortäuschen</a:t>
            </a:r>
            <a:r>
              <a:rPr lang="en-US" sz="2400" b="0" dirty="0" smtClean="0">
                <a:solidFill>
                  <a:srgbClr val="FFED94"/>
                </a:solidFill>
                <a:latin typeface="Trebuchet MS"/>
              </a:rPr>
              <a:t> </a:t>
            </a:r>
            <a:r>
              <a:rPr lang="en-US" sz="2400" b="0" dirty="0" err="1" smtClean="0">
                <a:solidFill>
                  <a:srgbClr val="FF6600"/>
                </a:solidFill>
                <a:latin typeface="Trebuchet MS"/>
                <a:sym typeface="Symbol" charset="2"/>
              </a:rPr>
              <a:t></a:t>
            </a:r>
            <a:r>
              <a:rPr lang="en-US" sz="2400" b="0" dirty="0" smtClean="0">
                <a:solidFill>
                  <a:srgbClr val="FF6600"/>
                </a:solidFill>
                <a:latin typeface="Trebuchet MS"/>
                <a:sym typeface="Symbol" charset="2"/>
              </a:rPr>
              <a:t> </a:t>
            </a:r>
            <a:r>
              <a:rPr lang="en-US" sz="2400" b="0" dirty="0" err="1" smtClean="0">
                <a:solidFill>
                  <a:srgbClr val="FF6600"/>
                </a:solidFill>
                <a:latin typeface="Trebuchet MS"/>
                <a:sym typeface="Symbol" charset="2"/>
              </a:rPr>
              <a:t>Untergrund</a:t>
            </a:r>
            <a:r>
              <a:rPr lang="en-US" sz="2400" b="0" dirty="0" smtClean="0">
                <a:solidFill>
                  <a:srgbClr val="FF6600"/>
                </a:solidFill>
                <a:latin typeface="Trebuchet MS"/>
                <a:sym typeface="Symbol" charset="2"/>
              </a:rPr>
              <a:t>.</a:t>
            </a:r>
            <a:endParaRPr lang="en-US" sz="2400" b="0" dirty="0">
              <a:solidFill>
                <a:srgbClr val="FFED94"/>
              </a:solidFill>
              <a:latin typeface="Trebuchet MS"/>
            </a:endParaRPr>
          </a:p>
        </p:txBody>
      </p:sp>
      <p:sp>
        <p:nvSpPr>
          <p:cNvPr id="11" name="Rectangle 10"/>
          <p:cNvSpPr/>
          <p:nvPr/>
        </p:nvSpPr>
        <p:spPr>
          <a:xfrm>
            <a:off x="2188671" y="3054975"/>
            <a:ext cx="5596404" cy="2431435"/>
          </a:xfrm>
          <a:prstGeom prst="rect">
            <a:avLst/>
          </a:prstGeom>
        </p:spPr>
        <p:txBody>
          <a:bodyPr wrap="none">
            <a:spAutoFit/>
          </a:bodyPr>
          <a:lstStyle/>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en-GB" sz="2800" b="0" dirty="0" err="1" smtClean="0">
                <a:solidFill>
                  <a:srgbClr val="FF6600"/>
                </a:solidFill>
                <a:latin typeface="Symbol"/>
              </a:rPr>
              <a:t>gg</a:t>
            </a:r>
            <a:endParaRPr lang="en-GB" sz="2800" b="0" dirty="0" smtClean="0">
              <a:solidFill>
                <a:srgbClr val="FF6600"/>
              </a:solidFill>
              <a:latin typeface="Trebuchet MS"/>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de-CH" sz="2800" b="0" dirty="0" smtClean="0">
                <a:solidFill>
                  <a:srgbClr val="FF6600"/>
                </a:solidFill>
                <a:latin typeface="Trebuchet MS"/>
              </a:rPr>
              <a:t>ZZ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4e </a:t>
            </a:r>
            <a:r>
              <a:rPr lang="en-GB" sz="2400" b="0" dirty="0" err="1" smtClean="0">
                <a:solidFill>
                  <a:schemeClr val="bg1"/>
                </a:solidFill>
                <a:latin typeface="Trebuchet MS"/>
              </a:rPr>
              <a:t>oder</a:t>
            </a:r>
            <a:r>
              <a:rPr lang="en-GB" sz="2800" b="0" dirty="0" smtClean="0">
                <a:solidFill>
                  <a:srgbClr val="FF6600"/>
                </a:solidFill>
                <a:latin typeface="Trebuchet MS"/>
              </a:rPr>
              <a:t> 4</a:t>
            </a:r>
            <a:r>
              <a:rPr lang="en-GB" sz="2800" b="0" dirty="0" smtClean="0">
                <a:solidFill>
                  <a:srgbClr val="FF6600"/>
                </a:solidFill>
                <a:latin typeface="Symbol"/>
              </a:rPr>
              <a:t>m</a:t>
            </a:r>
            <a:r>
              <a:rPr lang="en-GB" sz="2800" b="0" dirty="0" smtClean="0">
                <a:solidFill>
                  <a:srgbClr val="FF6600"/>
                </a:solidFill>
                <a:latin typeface="Trebuchet MS"/>
              </a:rPr>
              <a:t> </a:t>
            </a:r>
            <a:r>
              <a:rPr lang="en-GB" sz="2400" b="0" dirty="0" err="1" smtClean="0">
                <a:solidFill>
                  <a:schemeClr val="bg1"/>
                </a:solidFill>
                <a:latin typeface="Trebuchet MS"/>
              </a:rPr>
              <a:t>oder</a:t>
            </a:r>
            <a:r>
              <a:rPr lang="en-GB" sz="2800" b="0" dirty="0" smtClean="0">
                <a:solidFill>
                  <a:srgbClr val="FF6600"/>
                </a:solidFill>
                <a:latin typeface="Trebuchet MS"/>
              </a:rPr>
              <a:t> 2e+2</a:t>
            </a:r>
            <a:r>
              <a:rPr lang="en-GB" sz="2800" b="0" dirty="0" smtClean="0">
                <a:solidFill>
                  <a:srgbClr val="FF6600"/>
                </a:solidFill>
                <a:latin typeface="Symbol"/>
              </a:rPr>
              <a:t>m</a:t>
            </a:r>
          </a:p>
          <a:p>
            <a:pPr algn="ctr"/>
            <a:endParaRPr lang="en-GB" sz="1200" b="0" dirty="0" smtClean="0">
              <a:solidFill>
                <a:srgbClr val="FF6600"/>
              </a:solidFill>
              <a:latin typeface="Trebuchet MS"/>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US" sz="2800" b="0" dirty="0" smtClean="0">
                <a:solidFill>
                  <a:srgbClr val="FF6600"/>
                </a:solidFill>
                <a:latin typeface="Trebuchet MS"/>
                <a:sym typeface="Symbol" charset="2"/>
              </a:rPr>
              <a:t> </a:t>
            </a:r>
            <a:r>
              <a:rPr lang="de-CH" sz="2800" b="0" dirty="0" smtClean="0">
                <a:solidFill>
                  <a:srgbClr val="FF6600"/>
                </a:solidFill>
                <a:latin typeface="Trebuchet MS"/>
              </a:rPr>
              <a:t>WW </a:t>
            </a:r>
            <a:r>
              <a:rPr lang="en-US" sz="2800" b="0" dirty="0" err="1" smtClean="0">
                <a:solidFill>
                  <a:srgbClr val="FF6600"/>
                </a:solidFill>
                <a:latin typeface="Trebuchet MS"/>
                <a:sym typeface="Symbol" charset="2"/>
              </a:rPr>
              <a:t></a:t>
            </a:r>
            <a:r>
              <a:rPr lang="en-US" sz="2800" b="0" dirty="0" smtClean="0">
                <a:solidFill>
                  <a:srgbClr val="FF6600"/>
                </a:solidFill>
                <a:latin typeface="Trebuchet MS"/>
                <a:sym typeface="Symbol" charset="2"/>
              </a:rPr>
              <a:t> 2e2</a:t>
            </a:r>
            <a:r>
              <a:rPr lang="en-GB" sz="2800" b="0" dirty="0" err="1" smtClean="0">
                <a:solidFill>
                  <a:srgbClr val="FF6600"/>
                </a:solidFill>
                <a:latin typeface="Symbol"/>
              </a:rPr>
              <a:t>n</a:t>
            </a:r>
            <a:r>
              <a:rPr lang="en-US" sz="2800" b="0" dirty="0" smtClean="0">
                <a:solidFill>
                  <a:srgbClr val="FF6600"/>
                </a:solidFill>
                <a:latin typeface="Trebuchet MS"/>
                <a:sym typeface="Symbol" charset="2"/>
              </a:rPr>
              <a:t> </a:t>
            </a:r>
            <a:r>
              <a:rPr lang="en-GB" sz="2400" b="0" dirty="0" err="1" smtClean="0">
                <a:solidFill>
                  <a:schemeClr val="bg1"/>
                </a:solidFill>
                <a:latin typeface="Trebuchet MS"/>
              </a:rPr>
              <a:t>oder</a:t>
            </a:r>
            <a:r>
              <a:rPr lang="en-US" sz="2800" b="0" dirty="0" smtClean="0">
                <a:solidFill>
                  <a:srgbClr val="FF6600"/>
                </a:solidFill>
                <a:latin typeface="Trebuchet MS"/>
                <a:sym typeface="Symbol" charset="2"/>
              </a:rPr>
              <a:t> 2</a:t>
            </a:r>
            <a:r>
              <a:rPr lang="en-GB" sz="2800" b="0" dirty="0" err="1" smtClean="0">
                <a:solidFill>
                  <a:srgbClr val="FF6600"/>
                </a:solidFill>
                <a:latin typeface="Symbol"/>
              </a:rPr>
              <a:t>m</a:t>
            </a:r>
            <a:r>
              <a:rPr lang="en-US" sz="2800" b="0" dirty="0" smtClean="0">
                <a:solidFill>
                  <a:srgbClr val="FF6600"/>
                </a:solidFill>
                <a:latin typeface="Trebuchet MS"/>
                <a:sym typeface="Symbol" charset="2"/>
              </a:rPr>
              <a:t>2</a:t>
            </a:r>
            <a:r>
              <a:rPr lang="en-GB" sz="2800" b="0" dirty="0" err="1" smtClean="0">
                <a:solidFill>
                  <a:srgbClr val="FF6600"/>
                </a:solidFill>
                <a:latin typeface="Symbol"/>
              </a:rPr>
              <a:t>n</a:t>
            </a:r>
            <a:endParaRPr lang="en-GB" sz="2800" b="0" dirty="0" smtClean="0">
              <a:solidFill>
                <a:srgbClr val="FF6600"/>
              </a:solidFill>
              <a:latin typeface="Symbol"/>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bb</a:t>
            </a:r>
            <a:endParaRPr lang="en-GB" sz="2800" b="0" dirty="0" smtClean="0">
              <a:solidFill>
                <a:srgbClr val="FF6600"/>
              </a:solidFill>
              <a:latin typeface="Symbol"/>
            </a:endParaRPr>
          </a:p>
          <a:p>
            <a:pPr algn="ctr"/>
            <a:r>
              <a:rPr lang="en-GB" sz="2800" b="0" dirty="0" smtClean="0">
                <a:solidFill>
                  <a:srgbClr val="FF6600"/>
                </a:solidFill>
                <a:latin typeface="Trebuchet MS"/>
              </a:rPr>
              <a:t>H </a:t>
            </a:r>
            <a:r>
              <a:rPr lang="en-US" sz="2800" b="0" dirty="0" err="1" smtClean="0">
                <a:solidFill>
                  <a:srgbClr val="FF6600"/>
                </a:solidFill>
                <a:latin typeface="Trebuchet MS"/>
                <a:sym typeface="Symbol" charset="2"/>
              </a:rPr>
              <a:t></a:t>
            </a:r>
            <a:r>
              <a:rPr lang="en-GB" sz="2800" b="0" dirty="0" smtClean="0">
                <a:solidFill>
                  <a:srgbClr val="FF6600"/>
                </a:solidFill>
                <a:latin typeface="Trebuchet MS"/>
              </a:rPr>
              <a:t> </a:t>
            </a:r>
            <a:r>
              <a:rPr lang="en-GB" sz="2800" b="0" dirty="0" err="1" smtClean="0">
                <a:solidFill>
                  <a:srgbClr val="FF6600"/>
                </a:solidFill>
                <a:latin typeface="Symbol"/>
              </a:rPr>
              <a:t>tt</a:t>
            </a:r>
            <a:endParaRPr lang="en-US" sz="2800" b="0" dirty="0">
              <a:solidFill>
                <a:srgbClr val="FF6600"/>
              </a:solidFill>
              <a:latin typeface="Trebuchet MS"/>
            </a:endParaRPr>
          </a:p>
        </p:txBody>
      </p:sp>
      <p:pic>
        <p:nvPicPr>
          <p:cNvPr id="13" name="Picture 8"/>
          <p:cNvPicPr>
            <a:picLocks noChangeAspect="1" noChangeArrowheads="1"/>
          </p:cNvPicPr>
          <p:nvPr/>
        </p:nvPicPr>
        <p:blipFill>
          <a:blip r:embed="rId3"/>
          <a:srcRect/>
          <a:stretch>
            <a:fillRect/>
          </a:stretch>
        </p:blipFill>
        <p:spPr bwMode="auto">
          <a:xfrm>
            <a:off x="7907338" y="2647949"/>
            <a:ext cx="1110615" cy="1263650"/>
          </a:xfrm>
          <a:prstGeom prst="rect">
            <a:avLst/>
          </a:prstGeom>
          <a:noFill/>
          <a:ln w="28575" cmpd="sng">
            <a:solidFill>
              <a:srgbClr val="FF0000"/>
            </a:solidFill>
            <a:miter lim="800000"/>
            <a:headEnd/>
            <a:tailEnd/>
          </a:ln>
          <a:effectLst/>
        </p:spPr>
      </p:pic>
      <p:pic>
        <p:nvPicPr>
          <p:cNvPr id="14" name="Picture 7"/>
          <p:cNvPicPr>
            <a:picLocks noChangeAspect="1" noChangeArrowheads="1"/>
          </p:cNvPicPr>
          <p:nvPr/>
        </p:nvPicPr>
        <p:blipFill>
          <a:blip r:embed="rId4"/>
          <a:srcRect/>
          <a:stretch>
            <a:fillRect/>
          </a:stretch>
        </p:blipFill>
        <p:spPr bwMode="auto">
          <a:xfrm>
            <a:off x="5746976" y="2506135"/>
            <a:ext cx="1132191" cy="973262"/>
          </a:xfrm>
          <a:prstGeom prst="rect">
            <a:avLst/>
          </a:prstGeom>
          <a:noFill/>
          <a:ln w="28575" cmpd="sng">
            <a:solidFill>
              <a:schemeClr val="bg1">
                <a:lumMod val="65000"/>
              </a:schemeClr>
            </a:solid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90130" name="Rectangle 22"/>
          <p:cNvSpPr>
            <a:spLocks noGrp="1" noChangeArrowheads="1"/>
          </p:cNvSpPr>
          <p:nvPr>
            <p:ph type="title" idx="4294967295"/>
          </p:nvPr>
        </p:nvSpPr>
        <p:spPr>
          <a:xfrm>
            <a:off x="965206" y="266699"/>
            <a:ext cx="8382000" cy="482600"/>
          </a:xfrm>
        </p:spPr>
        <p:txBody>
          <a:bodyPr/>
          <a:lstStyle/>
          <a:p>
            <a:r>
              <a:rPr lang="en-US" sz="3200" dirty="0">
                <a:latin typeface="Trebuchet MS"/>
              </a:rPr>
              <a:t>LHC und die </a:t>
            </a:r>
            <a:r>
              <a:rPr lang="en-US" sz="3200" dirty="0" err="1">
                <a:latin typeface="Trebuchet MS"/>
              </a:rPr>
              <a:t>Experimente</a:t>
            </a:r>
            <a:endParaRPr lang="en-US" sz="3200" dirty="0">
              <a:latin typeface="Trebuchet MS"/>
            </a:endParaRPr>
          </a:p>
        </p:txBody>
      </p:sp>
      <p:pic>
        <p:nvPicPr>
          <p:cNvPr id="90117" name="Picture 7"/>
          <p:cNvPicPr>
            <a:picLocks noChangeAspect="1" noChangeArrowheads="1"/>
          </p:cNvPicPr>
          <p:nvPr/>
        </p:nvPicPr>
        <p:blipFill>
          <a:blip r:embed="rId4"/>
          <a:srcRect/>
          <a:stretch>
            <a:fillRect/>
          </a:stretch>
        </p:blipFill>
        <p:spPr bwMode="auto">
          <a:xfrm>
            <a:off x="306393" y="188913"/>
            <a:ext cx="687387" cy="673100"/>
          </a:xfrm>
          <a:prstGeom prst="rect">
            <a:avLst/>
          </a:prstGeom>
          <a:noFill/>
          <a:ln w="9525">
            <a:noFill/>
            <a:miter lim="800000"/>
            <a:headEnd/>
            <a:tailEnd/>
          </a:ln>
        </p:spPr>
      </p:pic>
      <p:sp>
        <p:nvSpPr>
          <p:cNvPr id="22" name="Date Placeholder 2"/>
          <p:cNvSpPr txBox="1">
            <a:spLocks/>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schemeClr val="bg1"/>
                </a:solidFill>
                <a:effectLst/>
                <a:uLnTx/>
                <a:uFillTx/>
                <a:latin typeface="Arial" charset="0"/>
                <a:ea typeface="+mn-ea"/>
                <a:cs typeface="+mn-cs"/>
              </a:rPr>
              <a:t>C.-E. </a:t>
            </a:r>
            <a:r>
              <a:rPr kumimoji="0" lang="en-US" sz="1000" b="1" i="1" u="none" strike="noStrike" kern="1200" cap="none" spc="0" normalizeH="0" baseline="0" noProof="0" dirty="0" err="1" smtClean="0">
                <a:ln>
                  <a:noFill/>
                </a:ln>
                <a:solidFill>
                  <a:schemeClr val="bg1"/>
                </a:solidFill>
                <a:effectLst/>
                <a:uLnTx/>
                <a:uFillTx/>
                <a:latin typeface="Arial" charset="0"/>
                <a:ea typeface="+mn-ea"/>
                <a:cs typeface="+mn-cs"/>
              </a:rPr>
              <a:t>Wulz</a:t>
            </a:r>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3" name="Slide Number Placeholder 3"/>
          <p:cNvSpPr txBox="1">
            <a:spLocks/>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B6FB2FF-174B-BA4D-A907-F69FDD0694C9}" type="slidenum">
              <a:rPr kumimoji="0" lang="en-US" sz="1000" b="1" i="1" u="none" strike="noStrike" kern="1200" cap="none" spc="0" normalizeH="0" baseline="0" noProof="0" smtClean="0">
                <a:ln>
                  <a:noFill/>
                </a:ln>
                <a:solidFill>
                  <a:schemeClr val="bg1"/>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11</a:t>
            </a:fld>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6"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12</a:t>
            </a:fld>
            <a:endParaRPr lang="en-US" b="0"/>
          </a:p>
        </p:txBody>
      </p:sp>
      <p:sp>
        <p:nvSpPr>
          <p:cNvPr id="11" name="Rectangle 15"/>
          <p:cNvSpPr>
            <a:spLocks noGrp="1" noChangeArrowheads="1"/>
          </p:cNvSpPr>
          <p:nvPr>
            <p:ph type="title"/>
          </p:nvPr>
        </p:nvSpPr>
        <p:spPr>
          <a:xfrm>
            <a:off x="2925236" y="546100"/>
            <a:ext cx="4254497" cy="482600"/>
          </a:xfrm>
          <a:solidFill>
            <a:srgbClr val="FFED94"/>
          </a:solidFill>
        </p:spPr>
        <p:txBody>
          <a:bodyPr/>
          <a:lstStyle/>
          <a:p>
            <a:pPr algn="l"/>
            <a:r>
              <a:rPr lang="en-US" sz="3600" dirty="0" smtClean="0">
                <a:solidFill>
                  <a:srgbClr val="0000FF"/>
                </a:solidFill>
                <a:latin typeface="Trebuchet MS"/>
              </a:rPr>
              <a:t>ATLAS</a:t>
            </a:r>
            <a:r>
              <a:rPr lang="en-US" sz="3600" dirty="0">
                <a:solidFill>
                  <a:srgbClr val="0000FF"/>
                </a:solidFill>
                <a:latin typeface="Trebuchet MS"/>
              </a:rPr>
              <a:t>-Experiment</a:t>
            </a:r>
          </a:p>
        </p:txBody>
      </p:sp>
      <p:sp>
        <p:nvSpPr>
          <p:cNvPr id="13" name="Rectangle 23"/>
          <p:cNvSpPr>
            <a:spLocks noGrp="1" noChangeArrowheads="1"/>
          </p:cNvSpPr>
          <p:nvPr>
            <p:ph type="sldNum" sz="quarter" idx="4294967295"/>
          </p:nvPr>
        </p:nvSpPr>
        <p:spPr bwMode="auto">
          <a:xfrm>
            <a:off x="51657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12</a:t>
            </a:fld>
            <a:endParaRPr lang="en-US" b="0" dirty="0">
              <a:solidFill>
                <a:schemeClr val="bg1"/>
              </a:solidFill>
            </a:endParaRPr>
          </a:p>
        </p:txBody>
      </p:sp>
      <p:sp>
        <p:nvSpPr>
          <p:cNvPr id="7"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pic>
        <p:nvPicPr>
          <p:cNvPr id="8" name="Picture 7" descr="ATLASlogo_White_480x720_02.jpg"/>
          <p:cNvPicPr>
            <a:picLocks noChangeAspect="1"/>
          </p:cNvPicPr>
          <p:nvPr/>
        </p:nvPicPr>
        <p:blipFill>
          <a:blip r:embed="rId4"/>
          <a:stretch>
            <a:fillRect/>
          </a:stretch>
        </p:blipFill>
        <p:spPr>
          <a:xfrm>
            <a:off x="651933" y="177800"/>
            <a:ext cx="618067" cy="9271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404" name="Picture 12" descr="CMS-Color-Label"/>
          <p:cNvPicPr>
            <a:picLocks noChangeAspect="1" noChangeArrowheads="1"/>
          </p:cNvPicPr>
          <p:nvPr/>
        </p:nvPicPr>
        <p:blipFill>
          <a:blip r:embed="rId4"/>
          <a:srcRect/>
          <a:stretch>
            <a:fillRect/>
          </a:stretch>
        </p:blipFill>
        <p:spPr bwMode="auto">
          <a:xfrm>
            <a:off x="430217" y="355600"/>
            <a:ext cx="646112" cy="596900"/>
          </a:xfrm>
          <a:prstGeom prst="rect">
            <a:avLst/>
          </a:prstGeom>
          <a:noFill/>
          <a:ln w="9525">
            <a:noFill/>
            <a:miter lim="800000"/>
            <a:headEnd/>
            <a:tailEnd/>
          </a:ln>
        </p:spPr>
      </p:pic>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13</a:t>
            </a:fld>
            <a:endParaRPr lang="en-US" b="0"/>
          </a:p>
        </p:txBody>
      </p:sp>
      <p:sp>
        <p:nvSpPr>
          <p:cNvPr id="11" name="Rectangle 15"/>
          <p:cNvSpPr>
            <a:spLocks noGrp="1" noChangeArrowheads="1"/>
          </p:cNvSpPr>
          <p:nvPr>
            <p:ph type="title"/>
          </p:nvPr>
        </p:nvSpPr>
        <p:spPr>
          <a:xfrm>
            <a:off x="2925236" y="546100"/>
            <a:ext cx="3729565" cy="482600"/>
          </a:xfrm>
          <a:solidFill>
            <a:srgbClr val="FFD544"/>
          </a:solidFill>
        </p:spPr>
        <p:txBody>
          <a:bodyPr/>
          <a:lstStyle/>
          <a:p>
            <a:pPr algn="l"/>
            <a:r>
              <a:rPr lang="en-US" sz="3600" dirty="0" smtClean="0">
                <a:solidFill>
                  <a:srgbClr val="FF0000"/>
                </a:solidFill>
                <a:latin typeface="Trebuchet MS"/>
              </a:rPr>
              <a:t>CMS</a:t>
            </a:r>
            <a:r>
              <a:rPr lang="en-US" sz="3600" dirty="0">
                <a:solidFill>
                  <a:srgbClr val="FF0000"/>
                </a:solidFill>
                <a:latin typeface="Trebuchet MS"/>
              </a:rPr>
              <a:t>-Experiment</a:t>
            </a:r>
          </a:p>
        </p:txBody>
      </p:sp>
      <p:sp>
        <p:nvSpPr>
          <p:cNvPr id="13" name="Rectangle 23"/>
          <p:cNvSpPr>
            <a:spLocks noGrp="1" noChangeArrowheads="1"/>
          </p:cNvSpPr>
          <p:nvPr>
            <p:ph type="sldNum" sz="quarter" idx="4294967295"/>
          </p:nvPr>
        </p:nvSpPr>
        <p:spPr bwMode="auto">
          <a:xfrm>
            <a:off x="5165723" y="6570136"/>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13</a:t>
            </a:fld>
            <a:endParaRPr lang="en-US" b="0" dirty="0">
              <a:solidFill>
                <a:schemeClr val="bg1"/>
              </a:solidFill>
            </a:endParaRPr>
          </a:p>
        </p:txBody>
      </p:sp>
      <p:sp>
        <p:nvSpPr>
          <p:cNvPr id="7"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14300"/>
            <a:ext cx="9906000" cy="6629400"/>
          </a:xfrm>
          <a:prstGeom prst="rect">
            <a:avLst/>
          </a:prstGeom>
          <a:ln>
            <a:noFill/>
          </a:ln>
        </p:spPr>
      </p:pic>
      <p:sp>
        <p:nvSpPr>
          <p:cNvPr id="3" name="Rectangle 2">
            <a:hlinkClick r:id="rId4" action="ppaction://hlinksldjump"/>
          </p:cNvPr>
          <p:cNvSpPr/>
          <p:nvPr/>
        </p:nvSpPr>
        <p:spPr>
          <a:xfrm>
            <a:off x="2688517" y="5787836"/>
            <a:ext cx="1644741" cy="350335"/>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a:hlinkClick r:id="rId5" action="ppaction://hlinksldjump"/>
          </p:cNvPr>
          <p:cNvSpPr/>
          <p:nvPr/>
        </p:nvSpPr>
        <p:spPr>
          <a:xfrm>
            <a:off x="401714" y="5794187"/>
            <a:ext cx="1375869" cy="343016"/>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hlinkClick r:id="rId6" action="ppaction://hlinksldjump"/>
          </p:cNvPr>
          <p:cNvSpPr/>
          <p:nvPr/>
        </p:nvSpPr>
        <p:spPr>
          <a:xfrm>
            <a:off x="4962149" y="5782268"/>
            <a:ext cx="3542301" cy="391790"/>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hlinkClick r:id="rId7" action="ppaction://hlinksldjump"/>
          </p:cNvPr>
          <p:cNvSpPr/>
          <p:nvPr/>
        </p:nvSpPr>
        <p:spPr>
          <a:xfrm>
            <a:off x="395215" y="6214589"/>
            <a:ext cx="3805778" cy="35125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hlinkClick r:id="rId8" action="ppaction://hlinksldjump"/>
          </p:cNvPr>
          <p:cNvSpPr/>
          <p:nvPr/>
        </p:nvSpPr>
        <p:spPr>
          <a:xfrm>
            <a:off x="4976786" y="6228099"/>
            <a:ext cx="1566225" cy="364769"/>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102722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4" name="Picture 3" descr="PictureforPoint5_oct04_nopa.gi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14300"/>
            <a:ext cx="9906000" cy="6629400"/>
          </a:xfrm>
          <a:prstGeom prst="rect">
            <a:avLst/>
          </a:prstGeom>
        </p:spPr>
      </p:pic>
      <p:pic>
        <p:nvPicPr>
          <p:cNvPr id="7" name="Picture 6" descr="MuonHits.gi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054678" y="1569891"/>
            <a:ext cx="4612118" cy="1788082"/>
          </a:xfrm>
          <a:prstGeom prst="rect">
            <a:avLst/>
          </a:prstGeom>
        </p:spPr>
      </p:pic>
      <p:pic>
        <p:nvPicPr>
          <p:cNvPr id="6" name="Picture 5" descr="MuonTrack.gi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95857" y="2092062"/>
            <a:ext cx="9165010" cy="873760"/>
          </a:xfrm>
          <a:prstGeom prst="rect">
            <a:avLst/>
          </a:prstGeom>
        </p:spPr>
      </p:pic>
      <p:pic>
        <p:nvPicPr>
          <p:cNvPr id="11" name="Picture 10" descr="MuonHitsInTracker.gif"/>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18471" y="2050921"/>
            <a:ext cx="1803763" cy="532804"/>
          </a:xfrm>
          <a:prstGeom prst="rect">
            <a:avLst/>
          </a:prstGeom>
        </p:spPr>
      </p:pic>
      <p:pic>
        <p:nvPicPr>
          <p:cNvPr id="5" name="Picture 4" descr="MuonKey.gif"/>
          <p:cNvPicPr>
            <a:picLocks noChangeAspect="1"/>
          </p:cNvPicPr>
          <p:nvPr/>
        </p:nvPicPr>
        <p:blipFill>
          <a:blip r:embed="rId7">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45891" y="5838925"/>
            <a:ext cx="1511431" cy="240666"/>
          </a:xfrm>
          <a:prstGeom prst="rect">
            <a:avLst/>
          </a:prstGeom>
        </p:spPr>
      </p:pic>
      <p:sp>
        <p:nvSpPr>
          <p:cNvPr id="8" name="Rectangle 7">
            <a:hlinkClick r:id="rId8"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32557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wipe(left)">
                                      <p:cBhvr>
                                        <p:cTn id="9" dur="5000"/>
                                        <p:tgtEl>
                                          <p:spTgt spid="6"/>
                                        </p:tgtEl>
                                      </p:cBhvr>
                                    </p:animEffect>
                                  </p:childTnLst>
                                </p:cTn>
                              </p:par>
                              <p:par>
                                <p:cTn id="10" presetID="22" presetClass="entr" presetSubtype="8" fill="hold" nodeType="withEffect">
                                  <p:stCondLst>
                                    <p:cond delay="200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1000"/>
                                        <p:tgtEl>
                                          <p:spTgt spid="11"/>
                                        </p:tgtEl>
                                      </p:cBhvr>
                                    </p:animEffect>
                                  </p:childTnLst>
                                </p:cTn>
                              </p:par>
                              <p:par>
                                <p:cTn id="13" presetID="22" presetClass="entr" presetSubtype="8" fill="hold" nodeType="withEffect">
                                  <p:stCondLst>
                                    <p:cond delay="420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par>
                                <p:cTn id="16" presetID="22" presetClass="exit" presetSubtype="8" fill="hold" nodeType="withEffect">
                                  <p:stCondLst>
                                    <p:cond delay="10000"/>
                                  </p:stCondLst>
                                  <p:childTnLst>
                                    <p:animEffect transition="out" filter="wipe(left)">
                                      <p:cBhvr>
                                        <p:cTn id="17" dur="3000"/>
                                        <p:tgtEl>
                                          <p:spTgt spid="6"/>
                                        </p:tgtEl>
                                      </p:cBhvr>
                                    </p:animEffect>
                                    <p:set>
                                      <p:cBhvr>
                                        <p:cTn id="18" dur="1" fill="hold">
                                          <p:stCondLst>
                                            <p:cond delay="2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14300"/>
            <a:ext cx="9906000" cy="6629400"/>
          </a:xfrm>
          <a:prstGeom prst="rect">
            <a:avLst/>
          </a:prstGeom>
        </p:spPr>
      </p:pic>
      <p:pic>
        <p:nvPicPr>
          <p:cNvPr id="3" name="Picture 2" descr="Electron.gi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80344" y="2370662"/>
            <a:ext cx="1434208" cy="526906"/>
          </a:xfrm>
          <a:prstGeom prst="rect">
            <a:avLst/>
          </a:prstGeom>
        </p:spPr>
      </p:pic>
      <p:pic>
        <p:nvPicPr>
          <p:cNvPr id="4" name="Picture 3" descr="ElectronHits.gi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04066" y="2358255"/>
            <a:ext cx="1649543" cy="636470"/>
          </a:xfrm>
          <a:prstGeom prst="rect">
            <a:avLst/>
          </a:prstGeom>
        </p:spPr>
      </p:pic>
      <p:pic>
        <p:nvPicPr>
          <p:cNvPr id="5" name="Picture 4" descr="ElectronKey.gif"/>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699528" y="5824327"/>
            <a:ext cx="1533272" cy="229283"/>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1893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5"/>
                                        </p:tgtEl>
                                      </p:cBhvr>
                                      <p:by x="150000" y="150000"/>
                                    </p:animScale>
                                  </p:childTnLst>
                                </p:cTn>
                              </p:par>
                              <p:par>
                                <p:cTn id="7" presetID="22" presetClass="entr" presetSubtype="8" fill="hold" nodeType="withEffect">
                                  <p:stCondLst>
                                    <p:cond delay="2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0"/>
                                        <p:tgtEl>
                                          <p:spTgt spid="3"/>
                                        </p:tgtEl>
                                      </p:cBhvr>
                                    </p:animEffect>
                                  </p:childTnLst>
                                </p:cTn>
                              </p:par>
                              <p:par>
                                <p:cTn id="10" presetID="22" presetClass="entr" presetSubtype="8" fill="hold" nodeType="withEffect">
                                  <p:stCondLst>
                                    <p:cond delay="2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14300"/>
            <a:ext cx="9906000" cy="6629400"/>
          </a:xfrm>
          <a:prstGeom prst="rect">
            <a:avLst/>
          </a:prstGeom>
        </p:spPr>
      </p:pic>
      <p:pic>
        <p:nvPicPr>
          <p:cNvPr id="3" name="Picture 2" descr="ChargedHadronTrack.gi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10224" y="2399548"/>
            <a:ext cx="2014203" cy="862753"/>
          </a:xfrm>
          <a:prstGeom prst="rect">
            <a:avLst/>
          </a:prstGeom>
        </p:spPr>
      </p:pic>
      <p:pic>
        <p:nvPicPr>
          <p:cNvPr id="4" name="Picture 3" descr="ChargedHadronHits.gi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766312" y="2362315"/>
            <a:ext cx="2932296" cy="1522108"/>
          </a:xfrm>
          <a:prstGeom prst="rect">
            <a:avLst/>
          </a:prstGeom>
        </p:spPr>
      </p:pic>
      <p:pic>
        <p:nvPicPr>
          <p:cNvPr id="6" name="Picture 5" descr="ChargedHadronKey.gif"/>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928016" y="5757196"/>
            <a:ext cx="3531238" cy="404191"/>
          </a:xfrm>
          <a:prstGeom prst="rect">
            <a:avLst/>
          </a:prstGeom>
        </p:spPr>
      </p:pic>
      <p:sp>
        <p:nvSpPr>
          <p:cNvPr id="7" name="Rectangle 6">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4701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2000"/>
                                        <p:tgtEl>
                                          <p:spTgt spid="3"/>
                                        </p:tgtEl>
                                      </p:cBhvr>
                                    </p:animEffect>
                                  </p:childTnLst>
                                </p:cTn>
                              </p:par>
                              <p:par>
                                <p:cTn id="10" presetID="22" presetClass="entr" presetSubtype="8" fill="hold" nodeType="withEffect">
                                  <p:stCondLst>
                                    <p:cond delay="300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par>
                                <p:cTn id="13" presetID="22" presetClass="exit" presetSubtype="8" fill="hold" nodeType="withEffect">
                                  <p:stCondLst>
                                    <p:cond delay="10000"/>
                                  </p:stCondLst>
                                  <p:childTnLst>
                                    <p:animEffect transition="out" filter="wipe(left)">
                                      <p:cBhvr>
                                        <p:cTn id="14" dur="3000"/>
                                        <p:tgtEl>
                                          <p:spTgt spid="3"/>
                                        </p:tgtEl>
                                      </p:cBhvr>
                                    </p:animEffect>
                                    <p:set>
                                      <p:cBhvr>
                                        <p:cTn id="15" dur="1" fill="hold">
                                          <p:stCondLst>
                                            <p:cond delay="2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14300"/>
            <a:ext cx="9906000" cy="6629400"/>
          </a:xfrm>
          <a:prstGeom prst="rect">
            <a:avLst/>
          </a:prstGeom>
        </p:spPr>
      </p:pic>
      <p:pic>
        <p:nvPicPr>
          <p:cNvPr id="3" name="Picture 2" descr="NeutralHadronKey.gi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09441" y="6246874"/>
            <a:ext cx="3674451" cy="286730"/>
          </a:xfrm>
          <a:prstGeom prst="rect">
            <a:avLst/>
          </a:prstGeom>
        </p:spPr>
      </p:pic>
      <p:pic>
        <p:nvPicPr>
          <p:cNvPr id="4" name="Picture 3" descr="NeutralHadronTrack.gi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604905" y="1903776"/>
            <a:ext cx="2161603" cy="597926"/>
          </a:xfrm>
          <a:prstGeom prst="rect">
            <a:avLst/>
          </a:prstGeom>
        </p:spPr>
      </p:pic>
      <p:pic>
        <p:nvPicPr>
          <p:cNvPr id="5" name="Picture 4" descr="NeutralHadronHits.gif"/>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2366022" y="1378017"/>
            <a:ext cx="1312814" cy="88753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274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5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2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2" name="Picture 1" descr="PictureforPoint5_oct04_nopa.gif"/>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114300"/>
            <a:ext cx="9906000" cy="6629400"/>
          </a:xfrm>
          <a:prstGeom prst="rect">
            <a:avLst/>
          </a:prstGeom>
        </p:spPr>
      </p:pic>
      <p:pic>
        <p:nvPicPr>
          <p:cNvPr id="3" name="Picture 2" descr="PhotonKey.gif"/>
          <p:cNvPicPr>
            <a:picLocks noChangeAspect="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4962150" y="6263143"/>
            <a:ext cx="1463760" cy="233076"/>
          </a:xfrm>
          <a:prstGeom prst="rect">
            <a:avLst/>
          </a:prstGeom>
        </p:spPr>
      </p:pic>
      <p:pic>
        <p:nvPicPr>
          <p:cNvPr id="4" name="Picture 3" descr="PhotonTrack.gif"/>
          <p:cNvPicPr>
            <a:picLocks noChangeAspect="1"/>
          </p:cNvPicPr>
          <p:nvPr/>
        </p:nvPicPr>
        <p:blipFill>
          <a:blip r:embed="rId5">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531356" y="1813085"/>
            <a:ext cx="1283708" cy="736988"/>
          </a:xfrm>
          <a:prstGeom prst="rect">
            <a:avLst/>
          </a:prstGeom>
        </p:spPr>
      </p:pic>
      <p:pic>
        <p:nvPicPr>
          <p:cNvPr id="5" name="Picture 4" descr="PhotonHits.gif"/>
          <p:cNvPicPr>
            <a:picLocks noChangeAspect="1"/>
          </p:cNvPicPr>
          <p:nvPr/>
        </p:nvPicPr>
        <p:blipFill>
          <a:blip r:embed="rId6">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1743409" y="1622489"/>
            <a:ext cx="378548" cy="319306"/>
          </a:xfrm>
          <a:prstGeom prst="rect">
            <a:avLst/>
          </a:prstGeom>
        </p:spPr>
      </p:pic>
      <p:sp>
        <p:nvSpPr>
          <p:cNvPr id="6" name="Rectangle 5">
            <a:hlinkClick r:id="rId7" action="ppaction://hlinksldjump"/>
          </p:cNvPr>
          <p:cNvSpPr/>
          <p:nvPr/>
        </p:nvSpPr>
        <p:spPr>
          <a:xfrm>
            <a:off x="0" y="120519"/>
            <a:ext cx="9906000" cy="6647092"/>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539741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3"/>
                                        </p:tgtEl>
                                      </p:cBhvr>
                                      <p:by x="150000" y="150000"/>
                                    </p:animScale>
                                  </p:childTnLst>
                                </p:cTn>
                              </p:par>
                              <p:par>
                                <p:cTn id="7" presetID="22" presetClass="entr" presetSubtype="8" fill="hold" nodeType="withEffect">
                                  <p:stCondLst>
                                    <p:cond delay="3000"/>
                                  </p:stCondLst>
                                  <p:childTnLst>
                                    <p:set>
                                      <p:cBhvr>
                                        <p:cTn id="8" dur="1" fill="hold">
                                          <p:stCondLst>
                                            <p:cond delay="0"/>
                                          </p:stCondLst>
                                        </p:cTn>
                                        <p:tgtEl>
                                          <p:spTgt spid="4"/>
                                        </p:tgtEl>
                                        <p:attrNameLst>
                                          <p:attrName>style.visibility</p:attrName>
                                        </p:attrNameLst>
                                      </p:cBhvr>
                                      <p:to>
                                        <p:strVal val="visible"/>
                                      </p:to>
                                    </p:set>
                                    <p:animEffect transition="in" filter="wipe(left)">
                                      <p:cBhvr>
                                        <p:cTn id="9" dur="3000"/>
                                        <p:tgtEl>
                                          <p:spTgt spid="4"/>
                                        </p:tgtEl>
                                      </p:cBhvr>
                                    </p:animEffect>
                                  </p:childTnLst>
                                </p:cTn>
                              </p:par>
                              <p:par>
                                <p:cTn id="10" presetID="22" presetClass="entr" presetSubtype="8" fill="hold" nodeType="withEffect">
                                  <p:stCondLst>
                                    <p:cond delay="600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par>
                                <p:cTn id="13" presetID="22" presetClass="exit" presetSubtype="8" fill="hold" nodeType="withEffect">
                                  <p:stCondLst>
                                    <p:cond delay="10000"/>
                                  </p:stCondLst>
                                  <p:childTnLst>
                                    <p:animEffect transition="out" filter="wipe(left)">
                                      <p:cBhvr>
                                        <p:cTn id="14" dur="2000"/>
                                        <p:tgtEl>
                                          <p:spTgt spid="4"/>
                                        </p:tgtEl>
                                      </p:cBhvr>
                                    </p:animEffect>
                                    <p:set>
                                      <p:cBhvr>
                                        <p:cTn id="15"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a:t>
            </a:fld>
            <a:endParaRPr lang="en-US" b="0" dirty="0">
              <a:solidFill>
                <a:schemeClr val="bg1"/>
              </a:solidFill>
            </a:endParaRPr>
          </a:p>
        </p:txBody>
      </p:sp>
      <p:sp>
        <p:nvSpPr>
          <p:cNvPr id="11"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pic>
        <p:nvPicPr>
          <p:cNvPr id="10" name="Picture 9" descr="Higgs-PressConference.jpg"/>
          <p:cNvPicPr>
            <a:picLocks noChangeAspect="1"/>
          </p:cNvPicPr>
          <p:nvPr/>
        </p:nvPicPr>
        <p:blipFill>
          <a:blip r:embed="rId3"/>
          <a:stretch>
            <a:fillRect/>
          </a:stretch>
        </p:blipFill>
        <p:spPr>
          <a:xfrm>
            <a:off x="4385734" y="592670"/>
            <a:ext cx="4965685" cy="3314556"/>
          </a:xfrm>
          <a:prstGeom prst="rect">
            <a:avLst/>
          </a:prstGeom>
        </p:spPr>
      </p:pic>
      <p:pic>
        <p:nvPicPr>
          <p:cNvPr id="12" name="Picture 11" descr="HiggsseminarICHEP.jpg"/>
          <p:cNvPicPr>
            <a:picLocks noChangeAspect="1"/>
          </p:cNvPicPr>
          <p:nvPr/>
        </p:nvPicPr>
        <p:blipFill>
          <a:blip r:embed="rId4"/>
          <a:stretch>
            <a:fillRect/>
          </a:stretch>
        </p:blipFill>
        <p:spPr>
          <a:xfrm>
            <a:off x="321733" y="406403"/>
            <a:ext cx="3818467" cy="2863850"/>
          </a:xfrm>
          <a:prstGeom prst="rect">
            <a:avLst/>
          </a:prstGeom>
        </p:spPr>
      </p:pic>
      <p:pic>
        <p:nvPicPr>
          <p:cNvPr id="13" name="Picture 12" descr="CWatICHEP.jpg"/>
          <p:cNvPicPr>
            <a:picLocks noChangeAspect="1"/>
          </p:cNvPicPr>
          <p:nvPr/>
        </p:nvPicPr>
        <p:blipFill>
          <a:blip r:embed="rId5"/>
          <a:stretch>
            <a:fillRect/>
          </a:stretch>
        </p:blipFill>
        <p:spPr>
          <a:xfrm>
            <a:off x="1422403" y="3471333"/>
            <a:ext cx="4559300" cy="3039533"/>
          </a:xfrm>
          <a:prstGeom prst="rect">
            <a:avLst/>
          </a:prstGeom>
        </p:spPr>
      </p:pic>
      <p:pic>
        <p:nvPicPr>
          <p:cNvPr id="16" name="Picture 15" descr="Higgsobese.jpg"/>
          <p:cNvPicPr>
            <a:picLocks noChangeAspect="1"/>
          </p:cNvPicPr>
          <p:nvPr/>
        </p:nvPicPr>
        <p:blipFill>
          <a:blip r:embed="rId6"/>
          <a:stretch>
            <a:fillRect/>
          </a:stretch>
        </p:blipFill>
        <p:spPr>
          <a:xfrm>
            <a:off x="372533" y="2943224"/>
            <a:ext cx="1405468" cy="1405468"/>
          </a:xfrm>
          <a:prstGeom prst="rect">
            <a:avLst/>
          </a:prstGeom>
        </p:spPr>
      </p:pic>
      <p:pic>
        <p:nvPicPr>
          <p:cNvPr id="18" name="Picture 17"/>
          <p:cNvPicPr>
            <a:picLocks noChangeAspect="1"/>
          </p:cNvPicPr>
          <p:nvPr/>
        </p:nvPicPr>
        <p:blipFill>
          <a:blip r:embed="rId7"/>
          <a:stretch>
            <a:fillRect/>
          </a:stretch>
        </p:blipFill>
        <p:spPr>
          <a:xfrm>
            <a:off x="6143333" y="3268133"/>
            <a:ext cx="3453298" cy="3244850"/>
          </a:xfrm>
          <a:prstGeom prst="rect">
            <a:avLst/>
          </a:prstGeom>
        </p:spPr>
      </p:pic>
      <p:sp>
        <p:nvSpPr>
          <p:cNvPr id="16387" name="Rectangle 3"/>
          <p:cNvSpPr>
            <a:spLocks noChangeArrowheads="1"/>
          </p:cNvSpPr>
          <p:nvPr/>
        </p:nvSpPr>
        <p:spPr bwMode="auto">
          <a:xfrm>
            <a:off x="1806582" y="2218272"/>
            <a:ext cx="2562219" cy="830997"/>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ICHEP Melbourne</a:t>
            </a:r>
          </a:p>
          <a:p>
            <a:r>
              <a:rPr lang="en-GB" sz="2400" b="0" dirty="0" smtClean="0">
                <a:solidFill>
                  <a:schemeClr val="bg1"/>
                </a:solidFill>
                <a:latin typeface="Trebuchet MS"/>
              </a:rPr>
              <a:t>4. </a:t>
            </a:r>
            <a:r>
              <a:rPr lang="en-GB" sz="2400" b="0" dirty="0" err="1" smtClean="0">
                <a:solidFill>
                  <a:schemeClr val="bg1"/>
                </a:solidFill>
                <a:latin typeface="Trebuchet MS"/>
              </a:rPr>
              <a:t>Juli</a:t>
            </a:r>
            <a:r>
              <a:rPr lang="en-GB" sz="2400" b="0" dirty="0" smtClean="0">
                <a:solidFill>
                  <a:schemeClr val="bg1"/>
                </a:solidFill>
                <a:latin typeface="Trebuchet MS"/>
              </a:rPr>
              <a:t> 2012</a:t>
            </a:r>
            <a:endParaRPr lang="en-US" sz="2400" b="0" dirty="0">
              <a:solidFill>
                <a:schemeClr val="bg1"/>
              </a:solidFill>
              <a:latin typeface="Trebuchet MS"/>
            </a:endParaRPr>
          </a:p>
        </p:txBody>
      </p:sp>
      <p:sp>
        <p:nvSpPr>
          <p:cNvPr id="20" name="Rectangle 3"/>
          <p:cNvSpPr>
            <a:spLocks noChangeArrowheads="1"/>
          </p:cNvSpPr>
          <p:nvPr/>
        </p:nvSpPr>
        <p:spPr bwMode="auto">
          <a:xfrm>
            <a:off x="6107654" y="609604"/>
            <a:ext cx="3121014" cy="461665"/>
          </a:xfrm>
          <a:prstGeom prst="rect">
            <a:avLst/>
          </a:prstGeom>
          <a:noFill/>
          <a:ln w="9525">
            <a:noFill/>
            <a:miter lim="800000"/>
            <a:headEnd/>
            <a:tailEnd/>
          </a:ln>
        </p:spPr>
        <p:txBody>
          <a:bodyPr wrap="square">
            <a:prstTxWarp prst="textNoShape">
              <a:avLst/>
            </a:prstTxWarp>
            <a:spAutoFit/>
          </a:bodyPr>
          <a:lstStyle/>
          <a:p>
            <a:r>
              <a:rPr lang="en-GB" sz="2400" dirty="0" smtClean="0">
                <a:solidFill>
                  <a:schemeClr val="accent6">
                    <a:lumMod val="50000"/>
                  </a:schemeClr>
                </a:solidFill>
                <a:latin typeface="Trebuchet MS"/>
              </a:rPr>
              <a:t>CERN   4. </a:t>
            </a:r>
            <a:r>
              <a:rPr lang="en-GB" sz="2400" dirty="0" err="1" smtClean="0">
                <a:solidFill>
                  <a:schemeClr val="accent6">
                    <a:lumMod val="50000"/>
                  </a:schemeClr>
                </a:solidFill>
                <a:latin typeface="Trebuchet MS"/>
              </a:rPr>
              <a:t>Juli</a:t>
            </a:r>
            <a:r>
              <a:rPr lang="en-GB" sz="2400" dirty="0" smtClean="0">
                <a:solidFill>
                  <a:schemeClr val="accent6">
                    <a:lumMod val="50000"/>
                  </a:schemeClr>
                </a:solidFill>
                <a:latin typeface="Trebuchet MS"/>
              </a:rPr>
              <a:t> 2012</a:t>
            </a:r>
            <a:endParaRPr lang="en-US" sz="2400" dirty="0">
              <a:solidFill>
                <a:schemeClr val="accent6">
                  <a:lumMod val="50000"/>
                </a:schemeClr>
              </a:solidFill>
              <a:latin typeface="Trebuchet MS"/>
            </a:endParaRPr>
          </a:p>
        </p:txBody>
      </p:sp>
      <p:sp>
        <p:nvSpPr>
          <p:cNvPr id="21" name="Rectangle 3"/>
          <p:cNvSpPr>
            <a:spLocks noChangeArrowheads="1"/>
          </p:cNvSpPr>
          <p:nvPr/>
        </p:nvSpPr>
        <p:spPr bwMode="auto">
          <a:xfrm>
            <a:off x="1840448" y="3572934"/>
            <a:ext cx="3798351"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Melbourne 9. </a:t>
            </a:r>
            <a:r>
              <a:rPr lang="en-GB" sz="2400" b="0" dirty="0" err="1" smtClean="0">
                <a:solidFill>
                  <a:schemeClr val="bg1"/>
                </a:solidFill>
                <a:latin typeface="Trebuchet MS"/>
              </a:rPr>
              <a:t>Juli</a:t>
            </a:r>
            <a:r>
              <a:rPr lang="en-GB" sz="2400" b="0" dirty="0" smtClean="0">
                <a:solidFill>
                  <a:schemeClr val="bg1"/>
                </a:solidFill>
                <a:latin typeface="Trebuchet MS"/>
              </a:rPr>
              <a:t> 2012</a:t>
            </a:r>
            <a:endParaRPr lang="en-US" sz="2400" b="0" dirty="0">
              <a:solidFill>
                <a:schemeClr val="bg1"/>
              </a:solidFill>
              <a:latin typeface="Trebuchet MS"/>
            </a:endParaRPr>
          </a:p>
        </p:txBody>
      </p:sp>
      <p:sp>
        <p:nvSpPr>
          <p:cNvPr id="22" name="Rectangle 3"/>
          <p:cNvSpPr>
            <a:spLocks noChangeArrowheads="1"/>
          </p:cNvSpPr>
          <p:nvPr/>
        </p:nvSpPr>
        <p:spPr bwMode="auto">
          <a:xfrm>
            <a:off x="4414315" y="2743204"/>
            <a:ext cx="1630885"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F. </a:t>
            </a:r>
            <a:r>
              <a:rPr lang="en-GB" sz="2400" b="0" dirty="0" err="1" smtClean="0">
                <a:solidFill>
                  <a:schemeClr val="bg1"/>
                </a:solidFill>
                <a:latin typeface="Trebuchet MS"/>
              </a:rPr>
              <a:t>Englert</a:t>
            </a:r>
            <a:endParaRPr lang="en-US" sz="2400" b="0" dirty="0">
              <a:solidFill>
                <a:schemeClr val="bg1"/>
              </a:solidFill>
              <a:latin typeface="Trebuchet MS"/>
            </a:endParaRPr>
          </a:p>
        </p:txBody>
      </p:sp>
      <p:sp>
        <p:nvSpPr>
          <p:cNvPr id="23" name="Rectangle 3"/>
          <p:cNvSpPr>
            <a:spLocks noChangeArrowheads="1"/>
          </p:cNvSpPr>
          <p:nvPr/>
        </p:nvSpPr>
        <p:spPr bwMode="auto">
          <a:xfrm>
            <a:off x="6260049" y="2472270"/>
            <a:ext cx="1258352"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P. Higgs</a:t>
            </a:r>
            <a:endParaRPr lang="en-US" sz="2400" b="0" dirty="0">
              <a:solidFill>
                <a:schemeClr val="bg1"/>
              </a:solidFill>
              <a:latin typeface="Trebuchet MS"/>
            </a:endParaRPr>
          </a:p>
        </p:txBody>
      </p:sp>
      <p:sp>
        <p:nvSpPr>
          <p:cNvPr id="24" name="Rectangle 3"/>
          <p:cNvSpPr>
            <a:spLocks noChangeArrowheads="1"/>
          </p:cNvSpPr>
          <p:nvPr/>
        </p:nvSpPr>
        <p:spPr bwMode="auto">
          <a:xfrm>
            <a:off x="7665515" y="2421472"/>
            <a:ext cx="1918752"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G. </a:t>
            </a:r>
            <a:r>
              <a:rPr lang="en-GB" sz="2400" b="0" dirty="0" err="1" smtClean="0">
                <a:solidFill>
                  <a:schemeClr val="bg1"/>
                </a:solidFill>
                <a:latin typeface="Trebuchet MS"/>
              </a:rPr>
              <a:t>Guralnik</a:t>
            </a:r>
            <a:endParaRPr lang="en-US" sz="2400" b="0" dirty="0">
              <a:solidFill>
                <a:schemeClr val="bg1"/>
              </a:solidFill>
              <a:latin typeface="Trebuchet MS"/>
            </a:endParaRPr>
          </a:p>
        </p:txBody>
      </p:sp>
      <p:sp>
        <p:nvSpPr>
          <p:cNvPr id="25" name="Rectangle 3"/>
          <p:cNvSpPr>
            <a:spLocks noChangeArrowheads="1"/>
          </p:cNvSpPr>
          <p:nvPr/>
        </p:nvSpPr>
        <p:spPr bwMode="auto">
          <a:xfrm>
            <a:off x="6954312" y="1930402"/>
            <a:ext cx="1630885" cy="461665"/>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C. Hagen</a:t>
            </a:r>
            <a:endParaRPr lang="en-US" sz="2400" b="0" dirty="0">
              <a:solidFill>
                <a:schemeClr val="bg1"/>
              </a:solidFill>
              <a:latin typeface="Trebuchet M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accent6">
            <a:lumMod val="75000"/>
          </a:schemeClr>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20</a:t>
            </a:fld>
            <a:endParaRPr lang="en-US" b="0" i="0" dirty="0">
              <a:latin typeface="Arial" charset="0"/>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en-GB" b="0" dirty="0" smtClean="0">
                <a:solidFill>
                  <a:schemeClr val="accent6">
                    <a:lumMod val="75000"/>
                  </a:schemeClr>
                </a:solidFill>
                <a:latin typeface="Trebuchet MS"/>
              </a:rPr>
              <a:t>Masse des </a:t>
            </a:r>
            <a:r>
              <a:rPr lang="en-GB" b="0" dirty="0" err="1" smtClean="0">
                <a:solidFill>
                  <a:schemeClr val="accent6">
                    <a:lumMod val="75000"/>
                  </a:schemeClr>
                </a:solidFill>
                <a:latin typeface="Trebuchet MS"/>
              </a:rPr>
              <a:t>neuen</a:t>
            </a:r>
            <a:r>
              <a:rPr lang="en-GB" b="0" dirty="0" smtClean="0">
                <a:solidFill>
                  <a:schemeClr val="accent6">
                    <a:lumMod val="75000"/>
                  </a:schemeClr>
                </a:solidFill>
                <a:latin typeface="Trebuchet MS"/>
              </a:rPr>
              <a:t> </a:t>
            </a:r>
            <a:r>
              <a:rPr lang="en-GB" b="0" dirty="0" err="1" smtClean="0">
                <a:solidFill>
                  <a:schemeClr val="accent6">
                    <a:lumMod val="75000"/>
                  </a:schemeClr>
                </a:solidFill>
                <a:latin typeface="Trebuchet MS"/>
              </a:rPr>
              <a:t>Teilchens</a:t>
            </a:r>
            <a:r>
              <a:rPr lang="en-GB" b="0" dirty="0" smtClean="0">
                <a:solidFill>
                  <a:schemeClr val="accent6">
                    <a:lumMod val="75000"/>
                  </a:schemeClr>
                </a:solidFill>
                <a:latin typeface="Trebuchet MS"/>
              </a:rPr>
              <a:t> ( ≈ 125 </a:t>
            </a:r>
            <a:r>
              <a:rPr lang="en-GB" b="0" dirty="0" err="1" smtClean="0">
                <a:solidFill>
                  <a:schemeClr val="accent6">
                    <a:lumMod val="75000"/>
                  </a:schemeClr>
                </a:solidFill>
                <a:latin typeface="Trebuchet MS"/>
              </a:rPr>
              <a:t>GeV</a:t>
            </a:r>
            <a:r>
              <a:rPr lang="en-GB" b="0" dirty="0" smtClean="0">
                <a:solidFill>
                  <a:schemeClr val="accent6">
                    <a:lumMod val="75000"/>
                  </a:schemeClr>
                </a:solidFill>
                <a:latin typeface="Trebuchet MS"/>
              </a:rPr>
              <a:t> )</a:t>
            </a:r>
          </a:p>
        </p:txBody>
      </p:sp>
      <p:sp>
        <p:nvSpPr>
          <p:cNvPr id="21" name="TextBox 20"/>
          <p:cNvSpPr txBox="1"/>
          <p:nvPr/>
        </p:nvSpPr>
        <p:spPr>
          <a:xfrm>
            <a:off x="13377333" y="5960533"/>
            <a:ext cx="184666" cy="307777"/>
          </a:xfrm>
          <a:prstGeom prst="rect">
            <a:avLst/>
          </a:prstGeom>
          <a:noFill/>
        </p:spPr>
        <p:txBody>
          <a:bodyPr wrap="none" rtlCol="0">
            <a:spAutoFit/>
          </a:bodyPr>
          <a:lstStyle/>
          <a:p>
            <a:endParaRPr lang="en-US"/>
          </a:p>
        </p:txBody>
      </p:sp>
      <p:grpSp>
        <p:nvGrpSpPr>
          <p:cNvPr id="35" name="Group 34"/>
          <p:cNvGrpSpPr/>
          <p:nvPr/>
        </p:nvGrpSpPr>
        <p:grpSpPr>
          <a:xfrm>
            <a:off x="440263" y="1236133"/>
            <a:ext cx="9076266" cy="4978400"/>
            <a:chOff x="237067" y="1236133"/>
            <a:chExt cx="9076266" cy="4978400"/>
          </a:xfrm>
        </p:grpSpPr>
        <p:sp>
          <p:nvSpPr>
            <p:cNvPr id="26" name="Rectangle 25"/>
            <p:cNvSpPr/>
            <p:nvPr/>
          </p:nvSpPr>
          <p:spPr bwMode="auto">
            <a:xfrm>
              <a:off x="237067" y="1236133"/>
              <a:ext cx="9076266" cy="49784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nvGrpSpPr>
            <p:cNvPr id="16" name="Group 15"/>
            <p:cNvGrpSpPr/>
            <p:nvPr/>
          </p:nvGrpSpPr>
          <p:grpSpPr>
            <a:xfrm>
              <a:off x="389468" y="1253934"/>
              <a:ext cx="4470400" cy="4723534"/>
              <a:chOff x="2421466" y="896970"/>
              <a:chExt cx="5261791" cy="5402230"/>
            </a:xfrm>
          </p:grpSpPr>
          <p:pic>
            <p:nvPicPr>
              <p:cNvPr id="13" name="Picture 12" descr="sbweightedmassunweightedinset1_5GeV.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421466" y="896970"/>
                <a:ext cx="5261791" cy="5402230"/>
              </a:xfrm>
              <a:prstGeom prst="rect">
                <a:avLst/>
              </a:prstGeom>
            </p:spPr>
          </p:pic>
          <p:sp>
            <p:nvSpPr>
              <p:cNvPr id="14" name="Rectangle 13"/>
              <p:cNvSpPr/>
              <p:nvPr/>
            </p:nvSpPr>
            <p:spPr bwMode="auto">
              <a:xfrm>
                <a:off x="4927600" y="1591734"/>
                <a:ext cx="2506133" cy="16594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5" name="Rectangle 14"/>
              <p:cNvSpPr/>
              <p:nvPr/>
            </p:nvSpPr>
            <p:spPr bwMode="auto">
              <a:xfrm>
                <a:off x="5537200" y="3149600"/>
                <a:ext cx="1896533" cy="762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pic>
          <p:nvPicPr>
            <p:cNvPr id="12" name="Picture 11" descr="signal125_comp_comb.eps"/>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842934" y="1526431"/>
              <a:ext cx="4429110" cy="4263950"/>
            </a:xfrm>
            <a:prstGeom prst="rect">
              <a:avLst/>
            </a:prstGeom>
          </p:spPr>
        </p:pic>
        <p:sp>
          <p:nvSpPr>
            <p:cNvPr id="17" name="Oval 16"/>
            <p:cNvSpPr/>
            <p:nvPr/>
          </p:nvSpPr>
          <p:spPr bwMode="auto">
            <a:xfrm>
              <a:off x="2218267" y="3485264"/>
              <a:ext cx="694267" cy="883538"/>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8" name="Oval 17"/>
            <p:cNvSpPr/>
            <p:nvPr/>
          </p:nvSpPr>
          <p:spPr bwMode="auto">
            <a:xfrm>
              <a:off x="5909733" y="3941941"/>
              <a:ext cx="694267" cy="1036459"/>
            </a:xfrm>
            <a:prstGeom prst="ellipse">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a:xfrm>
              <a:off x="2079314" y="2985669"/>
              <a:ext cx="1128284" cy="463241"/>
            </a:xfrm>
            <a:prstGeom prst="rect">
              <a:avLst/>
            </a:prstGeom>
          </p:spPr>
          <p:txBody>
            <a:bodyPr wrap="square">
              <a:spAutoFit/>
            </a:bodyPr>
            <a:lstStyle/>
            <a:p>
              <a:r>
                <a:rPr lang="en-GB" sz="2400" b="0" dirty="0" smtClean="0">
                  <a:solidFill>
                    <a:srgbClr val="FF0000"/>
                  </a:solidFill>
                  <a:latin typeface="Trebuchet MS"/>
                </a:rPr>
                <a:t>H </a:t>
              </a:r>
              <a:r>
                <a:rPr lang="en-US" sz="2400" b="0" dirty="0" err="1" smtClean="0">
                  <a:solidFill>
                    <a:srgbClr val="FF0000"/>
                  </a:solidFill>
                  <a:latin typeface="Trebuchet MS"/>
                  <a:sym typeface="Symbol" charset="2"/>
                </a:rPr>
                <a:t></a:t>
              </a:r>
              <a:r>
                <a:rPr lang="en-GB" sz="2400" b="0" dirty="0" smtClean="0">
                  <a:solidFill>
                    <a:srgbClr val="FF0000"/>
                  </a:solidFill>
                  <a:latin typeface="Trebuchet MS"/>
                </a:rPr>
                <a:t> </a:t>
              </a:r>
              <a:r>
                <a:rPr lang="en-GB" sz="2400" b="0" dirty="0" err="1" smtClean="0">
                  <a:solidFill>
                    <a:srgbClr val="FF0000"/>
                  </a:solidFill>
                  <a:latin typeface="Symbol"/>
                </a:rPr>
                <a:t>gg</a:t>
              </a:r>
              <a:endParaRPr lang="en-US" sz="2400" dirty="0">
                <a:solidFill>
                  <a:srgbClr val="FF0000"/>
                </a:solidFill>
              </a:endParaRPr>
            </a:p>
          </p:txBody>
        </p:sp>
        <p:cxnSp>
          <p:nvCxnSpPr>
            <p:cNvPr id="24" name="Straight Arrow Connector 23"/>
            <p:cNvCxnSpPr/>
            <p:nvPr/>
          </p:nvCxnSpPr>
          <p:spPr bwMode="auto">
            <a:xfrm rot="5400000">
              <a:off x="6256872" y="2683937"/>
              <a:ext cx="1811868" cy="1422401"/>
            </a:xfrm>
            <a:prstGeom prst="straightConnector1">
              <a:avLst/>
            </a:prstGeom>
            <a:solidFill>
              <a:schemeClr val="bg1"/>
            </a:solidFill>
            <a:ln w="25400" cap="flat" cmpd="sng" algn="ctr">
              <a:solidFill>
                <a:srgbClr val="FF0000"/>
              </a:solidFill>
              <a:prstDash val="solid"/>
              <a:round/>
              <a:headEnd type="none" w="med" len="med"/>
              <a:tailEnd type="arrow"/>
            </a:ln>
            <a:effectLst/>
          </p:spPr>
        </p:cxnSp>
      </p:gr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21</a:t>
            </a:fld>
            <a:endParaRPr lang="en-US" b="0" i="0">
              <a:latin typeface="Arial" charset="0"/>
            </a:endParaRPr>
          </a:p>
        </p:txBody>
      </p:sp>
      <p:sp>
        <p:nvSpPr>
          <p:cNvPr id="22537" name="Rectangle 19"/>
          <p:cNvSpPr>
            <a:spLocks noGrp="1" noChangeArrowheads="1"/>
          </p:cNvSpPr>
          <p:nvPr>
            <p:ph type="title"/>
          </p:nvPr>
        </p:nvSpPr>
        <p:spPr bwMode="auto">
          <a:xfrm>
            <a:off x="1320802" y="315913"/>
            <a:ext cx="75184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Signifikanz der Resultate</a:t>
            </a:r>
            <a:endParaRPr lang="de-DE" dirty="0">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21</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7"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8" name="TextBox 27"/>
          <p:cNvSpPr txBox="1"/>
          <p:nvPr/>
        </p:nvSpPr>
        <p:spPr>
          <a:xfrm>
            <a:off x="609600" y="5423805"/>
            <a:ext cx="8382000" cy="1200328"/>
          </a:xfrm>
          <a:prstGeom prst="rect">
            <a:avLst/>
          </a:prstGeom>
          <a:solidFill>
            <a:schemeClr val="tx1"/>
          </a:solidFill>
        </p:spPr>
        <p:txBody>
          <a:bodyPr wrap="square" rtlCol="0">
            <a:spAutoFit/>
          </a:bodyPr>
          <a:lstStyle/>
          <a:p>
            <a:pPr algn="just"/>
            <a:r>
              <a:rPr lang="en-US" sz="2400" dirty="0" err="1" smtClean="0">
                <a:solidFill>
                  <a:schemeClr val="bg1"/>
                </a:solidFill>
                <a:latin typeface="Trebuchet MS"/>
              </a:rPr>
              <a:t>p</a:t>
            </a:r>
            <a:r>
              <a:rPr lang="en-US" sz="2400" dirty="0" smtClean="0">
                <a:solidFill>
                  <a:schemeClr val="bg1"/>
                </a:solidFill>
                <a:latin typeface="Trebuchet MS"/>
              </a:rPr>
              <a:t>-Wert:</a:t>
            </a:r>
            <a:r>
              <a:rPr lang="en-US" sz="2400" b="0" dirty="0" smtClean="0">
                <a:solidFill>
                  <a:srgbClr val="0000FF"/>
                </a:solidFill>
                <a:latin typeface="Trebuchet MS"/>
              </a:rPr>
              <a:t> </a:t>
            </a:r>
          </a:p>
          <a:p>
            <a:pPr algn="just"/>
            <a:r>
              <a:rPr lang="en-US" sz="2400" b="0" dirty="0" err="1" smtClean="0">
                <a:solidFill>
                  <a:srgbClr val="27BCFF"/>
                </a:solidFill>
                <a:latin typeface="Trebuchet MS"/>
              </a:rPr>
              <a:t>Wahrscheinlichkeit</a:t>
            </a:r>
            <a:r>
              <a:rPr lang="en-US" sz="2400" b="0" dirty="0" smtClean="0">
                <a:solidFill>
                  <a:srgbClr val="27BCFF"/>
                </a:solidFill>
                <a:latin typeface="Trebuchet MS"/>
              </a:rPr>
              <a:t>, </a:t>
            </a:r>
            <a:r>
              <a:rPr lang="en-US" sz="2400" b="0" dirty="0" err="1" smtClean="0">
                <a:solidFill>
                  <a:srgbClr val="27BCFF"/>
                </a:solidFill>
                <a:latin typeface="Trebuchet MS"/>
              </a:rPr>
              <a:t>dass</a:t>
            </a:r>
            <a:r>
              <a:rPr lang="en-US" sz="2400" b="0" dirty="0" smtClean="0">
                <a:solidFill>
                  <a:srgbClr val="27BCFF"/>
                </a:solidFill>
                <a:latin typeface="Trebuchet MS"/>
              </a:rPr>
              <a:t> </a:t>
            </a:r>
            <a:r>
              <a:rPr lang="en-US" sz="2400" b="0" dirty="0" err="1" smtClean="0">
                <a:solidFill>
                  <a:srgbClr val="27BCFF"/>
                </a:solidFill>
                <a:latin typeface="Trebuchet MS"/>
              </a:rPr>
              <a:t>Untergrund</a:t>
            </a:r>
            <a:r>
              <a:rPr lang="en-US" sz="2400" b="0" dirty="0" smtClean="0">
                <a:solidFill>
                  <a:srgbClr val="27BCFF"/>
                </a:solidFill>
                <a:latin typeface="Trebuchet MS"/>
              </a:rPr>
              <a:t> </a:t>
            </a:r>
            <a:r>
              <a:rPr lang="en-US" sz="2400" b="0" dirty="0" err="1" smtClean="0">
                <a:solidFill>
                  <a:srgbClr val="27BCFF"/>
                </a:solidFill>
                <a:latin typeface="Trebuchet MS"/>
              </a:rPr>
              <a:t>wie</a:t>
            </a:r>
            <a:r>
              <a:rPr lang="en-US" sz="2400" b="0" dirty="0" smtClean="0">
                <a:solidFill>
                  <a:srgbClr val="27BCFF"/>
                </a:solidFill>
                <a:latin typeface="Trebuchet MS"/>
              </a:rPr>
              <a:t> Signal </a:t>
            </a:r>
            <a:r>
              <a:rPr lang="en-US" sz="2400" b="0" dirty="0" err="1" smtClean="0">
                <a:solidFill>
                  <a:srgbClr val="27BCFF"/>
                </a:solidFill>
                <a:latin typeface="Trebuchet MS"/>
              </a:rPr>
              <a:t>aussieht</a:t>
            </a:r>
            <a:r>
              <a:rPr lang="en-US" sz="2400" b="0" dirty="0" smtClean="0">
                <a:solidFill>
                  <a:srgbClr val="27BCFF"/>
                </a:solidFill>
                <a:latin typeface="Trebuchet MS"/>
              </a:rPr>
              <a:t>.</a:t>
            </a:r>
          </a:p>
          <a:p>
            <a:pPr algn="just"/>
            <a:r>
              <a:rPr lang="en-US" sz="2400" b="0" dirty="0" smtClean="0">
                <a:solidFill>
                  <a:srgbClr val="27BCFF"/>
                </a:solidFill>
                <a:latin typeface="Trebuchet MS"/>
              </a:rPr>
              <a:t>5.9 Sigma (</a:t>
            </a:r>
            <a:r>
              <a:rPr lang="en-US" sz="2400" b="0" dirty="0" err="1" smtClean="0">
                <a:solidFill>
                  <a:srgbClr val="27BCFF"/>
                </a:solidFill>
                <a:latin typeface="Symbol"/>
              </a:rPr>
              <a:t>s</a:t>
            </a:r>
            <a:r>
              <a:rPr lang="en-US" sz="2400" b="0" dirty="0" smtClean="0">
                <a:solidFill>
                  <a:srgbClr val="27BCFF"/>
                </a:solidFill>
                <a:latin typeface="Trebuchet MS"/>
              </a:rPr>
              <a:t>) </a:t>
            </a:r>
            <a:r>
              <a:rPr lang="en-US" sz="2400" b="0" dirty="0" err="1" smtClean="0">
                <a:solidFill>
                  <a:srgbClr val="27BCFF"/>
                </a:solidFill>
                <a:latin typeface="Trebuchet MS"/>
              </a:rPr>
              <a:t>entspricht</a:t>
            </a:r>
            <a:r>
              <a:rPr lang="en-US" sz="2400" b="0" dirty="0" smtClean="0">
                <a:solidFill>
                  <a:srgbClr val="27BCFF"/>
                </a:solidFill>
                <a:latin typeface="Trebuchet MS"/>
              </a:rPr>
              <a:t> 1 : 600 </a:t>
            </a:r>
            <a:r>
              <a:rPr lang="en-US" sz="2400" b="0" dirty="0" err="1" smtClean="0">
                <a:solidFill>
                  <a:srgbClr val="27BCFF"/>
                </a:solidFill>
                <a:latin typeface="Trebuchet MS"/>
              </a:rPr>
              <a:t>Millionen</a:t>
            </a:r>
            <a:r>
              <a:rPr lang="en-US" sz="2400" b="0" dirty="0" smtClean="0">
                <a:solidFill>
                  <a:srgbClr val="27BCFF"/>
                </a:solidFill>
                <a:latin typeface="Trebuchet MS"/>
              </a:rPr>
              <a:t>. </a:t>
            </a:r>
            <a:endParaRPr lang="en-US" sz="2400" b="0" dirty="0">
              <a:solidFill>
                <a:srgbClr val="27BCFF"/>
              </a:solidFill>
              <a:latin typeface="Trebuchet MS"/>
            </a:endParaRPr>
          </a:p>
        </p:txBody>
      </p:sp>
      <p:pic>
        <p:nvPicPr>
          <p:cNvPr id="12" name="Picture 11" descr="ATLAS_july31-2012-plot.jpg"/>
          <p:cNvPicPr>
            <a:picLocks noChangeAspect="1"/>
          </p:cNvPicPr>
          <p:nvPr/>
        </p:nvPicPr>
        <p:blipFill>
          <a:blip r:embed="rId3"/>
          <a:stretch>
            <a:fillRect/>
          </a:stretch>
        </p:blipFill>
        <p:spPr>
          <a:xfrm>
            <a:off x="1930420" y="1049868"/>
            <a:ext cx="6451580" cy="463921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22</a:t>
            </a:fld>
            <a:endParaRPr lang="en-US" b="0" i="0">
              <a:latin typeface="Arial" charset="0"/>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22</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7"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
        <p:nvSpPr>
          <p:cNvPr id="14" name="Rectangle 13"/>
          <p:cNvSpPr/>
          <p:nvPr/>
        </p:nvSpPr>
        <p:spPr>
          <a:xfrm>
            <a:off x="4707102" y="3969379"/>
            <a:ext cx="3541354" cy="584776"/>
          </a:xfrm>
          <a:prstGeom prst="rect">
            <a:avLst/>
          </a:prstGeom>
        </p:spPr>
        <p:txBody>
          <a:bodyPr wrap="none">
            <a:spAutoFit/>
          </a:bodyPr>
          <a:lstStyle/>
          <a:p>
            <a:r>
              <a:rPr lang="en-GB" sz="3200" b="0" dirty="0" smtClean="0">
                <a:solidFill>
                  <a:schemeClr val="accent6">
                    <a:lumMod val="20000"/>
                    <a:lumOff val="80000"/>
                  </a:schemeClr>
                </a:solidFill>
                <a:latin typeface="Trebuchet MS"/>
              </a:rPr>
              <a:t>H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accent6">
                    <a:lumMod val="20000"/>
                    <a:lumOff val="80000"/>
                  </a:schemeClr>
                </a:solidFill>
                <a:latin typeface="Trebuchet MS"/>
              </a:rPr>
              <a:t> </a:t>
            </a:r>
            <a:r>
              <a:rPr lang="de-CH" sz="3200" b="0" dirty="0" smtClean="0">
                <a:solidFill>
                  <a:schemeClr val="accent6">
                    <a:lumMod val="20000"/>
                    <a:lumOff val="80000"/>
                  </a:schemeClr>
                </a:solidFill>
                <a:latin typeface="Trebuchet MS"/>
              </a:rPr>
              <a:t>ZZ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bg1"/>
                </a:solidFill>
                <a:latin typeface="Trebuchet MS"/>
              </a:rPr>
              <a:t> </a:t>
            </a:r>
            <a:r>
              <a:rPr lang="en-GB" sz="3200" b="0" dirty="0" smtClean="0">
                <a:solidFill>
                  <a:srgbClr val="FF0000"/>
                </a:solidFill>
                <a:latin typeface="Trebuchet MS"/>
              </a:rPr>
              <a:t>2</a:t>
            </a:r>
            <a:r>
              <a:rPr lang="en-GB" sz="3200" b="0" dirty="0" smtClean="0">
                <a:solidFill>
                  <a:srgbClr val="FF0000"/>
                </a:solidFill>
                <a:latin typeface="Symbol"/>
              </a:rPr>
              <a:t>m </a:t>
            </a:r>
            <a:r>
              <a:rPr lang="en-GB" sz="3200" b="0" dirty="0" smtClean="0">
                <a:solidFill>
                  <a:schemeClr val="accent6">
                    <a:lumMod val="20000"/>
                    <a:lumOff val="80000"/>
                  </a:schemeClr>
                </a:solidFill>
                <a:latin typeface="Trebuchet MS"/>
              </a:rPr>
              <a:t>+</a:t>
            </a:r>
            <a:r>
              <a:rPr lang="en-GB" sz="3200" b="0" dirty="0" smtClean="0">
                <a:solidFill>
                  <a:schemeClr val="bg1"/>
                </a:solidFill>
                <a:latin typeface="Trebuchet MS"/>
              </a:rPr>
              <a:t> </a:t>
            </a:r>
            <a:r>
              <a:rPr lang="en-GB" sz="3200" b="0" dirty="0" smtClean="0">
                <a:solidFill>
                  <a:srgbClr val="00BF00"/>
                </a:solidFill>
                <a:latin typeface="Trebuchet MS"/>
              </a:rPr>
              <a:t>2e</a:t>
            </a:r>
            <a:endParaRPr lang="en-US" sz="3200"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dirty="0">
                <a:latin typeface="Arial" charset="0"/>
              </a:rPr>
              <a:t>C.-E. </a:t>
            </a:r>
            <a:r>
              <a:rPr lang="en-US" dirty="0" err="1">
                <a:latin typeface="Arial" charset="0"/>
              </a:rPr>
              <a:t>Wulz</a:t>
            </a:r>
            <a:endParaRPr lang="en-US" b="0" i="0" dirty="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23</a:t>
            </a:fld>
            <a:endParaRPr lang="en-US" b="0" i="0">
              <a:latin typeface="Arial" charset="0"/>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23</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7"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
        <p:nvSpPr>
          <p:cNvPr id="14" name="Rectangle 13"/>
          <p:cNvSpPr/>
          <p:nvPr/>
        </p:nvSpPr>
        <p:spPr>
          <a:xfrm>
            <a:off x="6112568" y="5408712"/>
            <a:ext cx="1544413" cy="584776"/>
          </a:xfrm>
          <a:prstGeom prst="rect">
            <a:avLst/>
          </a:prstGeom>
        </p:spPr>
        <p:txBody>
          <a:bodyPr wrap="none">
            <a:spAutoFit/>
          </a:bodyPr>
          <a:lstStyle/>
          <a:p>
            <a:r>
              <a:rPr lang="en-GB" sz="3200" b="0" dirty="0" smtClean="0">
                <a:solidFill>
                  <a:schemeClr val="accent6">
                    <a:lumMod val="20000"/>
                    <a:lumOff val="80000"/>
                  </a:schemeClr>
                </a:solidFill>
                <a:latin typeface="Trebuchet MS"/>
              </a:rPr>
              <a:t>H </a:t>
            </a:r>
            <a:r>
              <a:rPr lang="en-US" sz="3200" b="0" dirty="0" err="1" smtClean="0">
                <a:solidFill>
                  <a:schemeClr val="accent6">
                    <a:lumMod val="20000"/>
                    <a:lumOff val="80000"/>
                  </a:schemeClr>
                </a:solidFill>
                <a:latin typeface="Trebuchet MS"/>
                <a:sym typeface="Symbol" charset="2"/>
              </a:rPr>
              <a:t></a:t>
            </a:r>
            <a:r>
              <a:rPr lang="en-GB" sz="3200" b="0" dirty="0" smtClean="0">
                <a:solidFill>
                  <a:schemeClr val="accent6">
                    <a:lumMod val="20000"/>
                    <a:lumOff val="80000"/>
                  </a:schemeClr>
                </a:solidFill>
                <a:latin typeface="Trebuchet MS"/>
              </a:rPr>
              <a:t> </a:t>
            </a:r>
            <a:r>
              <a:rPr lang="en-GB" sz="3200" b="0" dirty="0" smtClean="0">
                <a:solidFill>
                  <a:srgbClr val="00BF00"/>
                </a:solidFill>
                <a:latin typeface="Trebuchet MS"/>
              </a:rPr>
              <a:t>2</a:t>
            </a:r>
            <a:r>
              <a:rPr lang="en-GB" sz="3200" b="0" dirty="0" smtClean="0">
                <a:solidFill>
                  <a:srgbClr val="00BF00"/>
                </a:solidFill>
                <a:latin typeface="Symbol"/>
              </a:rPr>
              <a:t>g</a:t>
            </a:r>
            <a:endParaRPr lang="en-US" sz="3200" dirty="0">
              <a:solidFill>
                <a:srgbClr val="FF0000"/>
              </a:solidFill>
              <a:latin typeface="Symbol"/>
            </a:endParaRPr>
          </a:p>
        </p:txBody>
      </p:sp>
      <p:pic>
        <p:nvPicPr>
          <p:cNvPr id="10" name="Picture 14" descr="CMS-Color"/>
          <p:cNvPicPr>
            <a:picLocks noChangeAspect="1" noChangeArrowheads="1"/>
          </p:cNvPicPr>
          <p:nvPr/>
        </p:nvPicPr>
        <p:blipFill>
          <a:blip r:embed="rId4">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659341" y="541866"/>
            <a:ext cx="804863" cy="7413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6386" name="Picture 2" descr="QuarkstoCosmos"/>
          <p:cNvPicPr>
            <a:picLocks noChangeAspect="1" noChangeArrowheads="1"/>
          </p:cNvPicPr>
          <p:nvPr/>
        </p:nvPicPr>
        <p:blipFill>
          <a:blip r:embed="rId3"/>
          <a:srcRect l="1897" t="7135" r="4321" b="1097"/>
          <a:stretch>
            <a:fillRect/>
          </a:stretch>
        </p:blipFill>
        <p:spPr bwMode="auto">
          <a:xfrm>
            <a:off x="-50799" y="0"/>
            <a:ext cx="10134600" cy="7850188"/>
          </a:xfrm>
          <a:prstGeom prst="rect">
            <a:avLst/>
          </a:prstGeom>
          <a:noFill/>
          <a:ln w="19050">
            <a:solidFill>
              <a:schemeClr val="tx1"/>
            </a:solidFill>
            <a:miter lim="800000"/>
            <a:headEnd/>
            <a:tailEnd/>
          </a:ln>
        </p:spPr>
      </p:pic>
      <p:sp>
        <p:nvSpPr>
          <p:cNvPr id="16387" name="Rectangle 3"/>
          <p:cNvSpPr>
            <a:spLocks noChangeArrowheads="1"/>
          </p:cNvSpPr>
          <p:nvPr/>
        </p:nvSpPr>
        <p:spPr bwMode="auto">
          <a:xfrm>
            <a:off x="790581" y="911235"/>
            <a:ext cx="8747125" cy="830997"/>
          </a:xfrm>
          <a:prstGeom prst="rect">
            <a:avLst/>
          </a:prstGeom>
          <a:noFill/>
          <a:ln w="9525">
            <a:noFill/>
            <a:miter lim="800000"/>
            <a:headEnd/>
            <a:tailEnd/>
          </a:ln>
        </p:spPr>
        <p:txBody>
          <a:bodyPr>
            <a:prstTxWarp prst="textNoShape">
              <a:avLst/>
            </a:prstTxWarp>
            <a:spAutoFit/>
          </a:bodyPr>
          <a:lstStyle/>
          <a:p>
            <a:r>
              <a:rPr lang="en-GB" sz="2400" dirty="0" err="1">
                <a:solidFill>
                  <a:srgbClr val="FFFF00"/>
                </a:solidFill>
                <a:latin typeface="Trebuchet MS"/>
              </a:rPr>
              <a:t>Wie</a:t>
            </a:r>
            <a:r>
              <a:rPr lang="en-GB" sz="2400" dirty="0">
                <a:solidFill>
                  <a:srgbClr val="FFFF00"/>
                </a:solidFill>
                <a:latin typeface="Trebuchet MS"/>
              </a:rPr>
              <a:t> und </a:t>
            </a:r>
            <a:r>
              <a:rPr lang="en-GB" sz="2400" dirty="0" err="1">
                <a:solidFill>
                  <a:srgbClr val="FFFF00"/>
                </a:solidFill>
                <a:latin typeface="Trebuchet MS"/>
              </a:rPr>
              <a:t>wann</a:t>
            </a:r>
            <a:r>
              <a:rPr lang="en-GB" sz="2400" dirty="0">
                <a:solidFill>
                  <a:srgbClr val="FFFF00"/>
                </a:solidFill>
                <a:latin typeface="Trebuchet MS"/>
              </a:rPr>
              <a:t> </a:t>
            </a:r>
            <a:r>
              <a:rPr lang="en-GB" sz="2400" dirty="0" err="1">
                <a:solidFill>
                  <a:srgbClr val="FFFF00"/>
                </a:solidFill>
                <a:latin typeface="Trebuchet MS"/>
              </a:rPr>
              <a:t>ist</a:t>
            </a:r>
            <a:r>
              <a:rPr lang="en-GB" sz="2400" dirty="0">
                <a:solidFill>
                  <a:srgbClr val="FFFF00"/>
                </a:solidFill>
                <a:latin typeface="Trebuchet MS"/>
              </a:rPr>
              <a:t> das </a:t>
            </a:r>
            <a:r>
              <a:rPr lang="en-GB" sz="2400" dirty="0" err="1">
                <a:solidFill>
                  <a:srgbClr val="FFFF00"/>
                </a:solidFill>
                <a:latin typeface="Trebuchet MS"/>
              </a:rPr>
              <a:t>Universum</a:t>
            </a:r>
            <a:r>
              <a:rPr lang="en-GB" sz="2400" dirty="0">
                <a:solidFill>
                  <a:srgbClr val="FFFF00"/>
                </a:solidFill>
                <a:latin typeface="Trebuchet MS"/>
              </a:rPr>
              <a:t> </a:t>
            </a:r>
            <a:r>
              <a:rPr lang="en-GB" sz="2400" dirty="0" err="1">
                <a:solidFill>
                  <a:srgbClr val="FFFF00"/>
                </a:solidFill>
                <a:latin typeface="Trebuchet MS"/>
              </a:rPr>
              <a:t>entstanden</a:t>
            </a:r>
            <a:r>
              <a:rPr lang="en-GB" sz="2400" dirty="0">
                <a:solidFill>
                  <a:srgbClr val="FFFF00"/>
                </a:solidFill>
                <a:latin typeface="Trebuchet MS"/>
              </a:rPr>
              <a:t>? </a:t>
            </a:r>
          </a:p>
          <a:p>
            <a:r>
              <a:rPr lang="en-GB" sz="2400" dirty="0" err="1">
                <a:solidFill>
                  <a:srgbClr val="FFFF00"/>
                </a:solidFill>
                <a:latin typeface="Trebuchet MS"/>
              </a:rPr>
              <a:t>Wie</a:t>
            </a:r>
            <a:r>
              <a:rPr lang="en-GB" sz="2400" dirty="0">
                <a:solidFill>
                  <a:srgbClr val="FFFF00"/>
                </a:solidFill>
                <a:latin typeface="Trebuchet MS"/>
              </a:rPr>
              <a:t> </a:t>
            </a:r>
            <a:r>
              <a:rPr lang="en-GB" sz="2400" dirty="0" err="1">
                <a:solidFill>
                  <a:srgbClr val="FFFF00"/>
                </a:solidFill>
                <a:latin typeface="Trebuchet MS"/>
              </a:rPr>
              <a:t>wird</a:t>
            </a:r>
            <a:r>
              <a:rPr lang="en-GB" sz="2400" dirty="0">
                <a:solidFill>
                  <a:srgbClr val="FFFF00"/>
                </a:solidFill>
                <a:latin typeface="Trebuchet MS"/>
              </a:rPr>
              <a:t> </a:t>
            </a:r>
            <a:r>
              <a:rPr lang="en-GB" sz="2400" dirty="0" err="1">
                <a:solidFill>
                  <a:srgbClr val="FFFF00"/>
                </a:solidFill>
                <a:latin typeface="Trebuchet MS"/>
              </a:rPr>
              <a:t>es</a:t>
            </a:r>
            <a:r>
              <a:rPr lang="en-GB" sz="2400" dirty="0">
                <a:solidFill>
                  <a:srgbClr val="FFFF00"/>
                </a:solidFill>
                <a:latin typeface="Trebuchet MS"/>
              </a:rPr>
              <a:t> </a:t>
            </a:r>
            <a:r>
              <a:rPr lang="en-GB" sz="2400" dirty="0" err="1">
                <a:solidFill>
                  <a:srgbClr val="FFFF00"/>
                </a:solidFill>
                <a:latin typeface="Trebuchet MS"/>
              </a:rPr>
              <a:t>sich</a:t>
            </a:r>
            <a:r>
              <a:rPr lang="en-GB" sz="2400" dirty="0">
                <a:solidFill>
                  <a:srgbClr val="FFFF00"/>
                </a:solidFill>
                <a:latin typeface="Trebuchet MS"/>
              </a:rPr>
              <a:t> </a:t>
            </a:r>
            <a:r>
              <a:rPr lang="en-GB" sz="2400" dirty="0" err="1" smtClean="0">
                <a:solidFill>
                  <a:srgbClr val="FFFF00"/>
                </a:solidFill>
                <a:latin typeface="Trebuchet MS"/>
              </a:rPr>
              <a:t>weiter</a:t>
            </a:r>
            <a:r>
              <a:rPr lang="en-GB" sz="2400" dirty="0" smtClean="0">
                <a:solidFill>
                  <a:srgbClr val="FFFF00"/>
                </a:solidFill>
                <a:latin typeface="Trebuchet MS"/>
              </a:rPr>
              <a:t> </a:t>
            </a:r>
            <a:r>
              <a:rPr lang="en-GB" sz="2400" dirty="0" err="1" smtClean="0">
                <a:solidFill>
                  <a:srgbClr val="FFFF00"/>
                </a:solidFill>
                <a:latin typeface="Trebuchet MS"/>
              </a:rPr>
              <a:t>entwickeln</a:t>
            </a:r>
            <a:r>
              <a:rPr lang="en-GB" sz="2400" dirty="0">
                <a:solidFill>
                  <a:srgbClr val="FFFF00"/>
                </a:solidFill>
                <a:latin typeface="Trebuchet MS"/>
              </a:rPr>
              <a:t>?</a:t>
            </a:r>
            <a:endParaRPr lang="en-US" sz="2400" dirty="0">
              <a:solidFill>
                <a:srgbClr val="FFFF00"/>
              </a:solidFill>
              <a:latin typeface="Trebuchet MS"/>
            </a:endParaRPr>
          </a:p>
        </p:txBody>
      </p:sp>
      <p:sp>
        <p:nvSpPr>
          <p:cNvPr id="16388" name="Rectangle 4"/>
          <p:cNvSpPr>
            <a:spLocks noChangeArrowheads="1"/>
          </p:cNvSpPr>
          <p:nvPr/>
        </p:nvSpPr>
        <p:spPr bwMode="auto">
          <a:xfrm>
            <a:off x="793754" y="2143135"/>
            <a:ext cx="7971052" cy="1200328"/>
          </a:xfrm>
          <a:prstGeom prst="rect">
            <a:avLst/>
          </a:prstGeom>
          <a:noFill/>
          <a:ln w="9525">
            <a:noFill/>
            <a:miter lim="800000"/>
            <a:headEnd/>
            <a:tailEnd/>
          </a:ln>
        </p:spPr>
        <p:txBody>
          <a:bodyPr wrap="none">
            <a:prstTxWarp prst="textNoShape">
              <a:avLst/>
            </a:prstTxWarp>
            <a:spAutoFit/>
          </a:bodyPr>
          <a:lstStyle/>
          <a:p>
            <a:r>
              <a:rPr lang="en-GB" sz="2400" dirty="0" err="1">
                <a:solidFill>
                  <a:srgbClr val="FFFF00"/>
                </a:solidFill>
                <a:latin typeface="Trebuchet MS"/>
              </a:rPr>
              <a:t>Woraus</a:t>
            </a:r>
            <a:r>
              <a:rPr lang="en-GB" sz="2400" dirty="0">
                <a:solidFill>
                  <a:srgbClr val="FFFF00"/>
                </a:solidFill>
                <a:latin typeface="Trebuchet MS"/>
              </a:rPr>
              <a:t> </a:t>
            </a:r>
            <a:r>
              <a:rPr lang="en-GB" sz="2400" dirty="0" err="1">
                <a:solidFill>
                  <a:srgbClr val="FFFF00"/>
                </a:solidFill>
                <a:latin typeface="Trebuchet MS"/>
              </a:rPr>
              <a:t>besteht</a:t>
            </a:r>
            <a:r>
              <a:rPr lang="en-GB" sz="2400" dirty="0">
                <a:solidFill>
                  <a:srgbClr val="FFFF00"/>
                </a:solidFill>
                <a:latin typeface="Trebuchet MS"/>
              </a:rPr>
              <a:t> </a:t>
            </a:r>
            <a:r>
              <a:rPr lang="en-GB" sz="2400" dirty="0" err="1">
                <a:solidFill>
                  <a:srgbClr val="FFFF00"/>
                </a:solidFill>
                <a:latin typeface="Trebuchet MS"/>
              </a:rPr>
              <a:t>es</a:t>
            </a:r>
            <a:r>
              <a:rPr lang="en-GB" sz="2400" dirty="0">
                <a:solidFill>
                  <a:srgbClr val="FFFF00"/>
                </a:solidFill>
                <a:latin typeface="Trebuchet MS"/>
              </a:rPr>
              <a:t>?</a:t>
            </a:r>
          </a:p>
          <a:p>
            <a:r>
              <a:rPr lang="en-GB" sz="2400" dirty="0" err="1">
                <a:solidFill>
                  <a:srgbClr val="FFFF00"/>
                </a:solidFill>
                <a:latin typeface="Trebuchet MS"/>
              </a:rPr>
              <a:t>Welche</a:t>
            </a:r>
            <a:r>
              <a:rPr lang="en-GB" sz="2400" dirty="0">
                <a:solidFill>
                  <a:srgbClr val="FFFF00"/>
                </a:solidFill>
                <a:latin typeface="Trebuchet MS"/>
              </a:rPr>
              <a:t> </a:t>
            </a:r>
            <a:r>
              <a:rPr lang="en-GB" sz="2400" dirty="0" err="1">
                <a:solidFill>
                  <a:srgbClr val="FFFF00"/>
                </a:solidFill>
                <a:latin typeface="Trebuchet MS"/>
              </a:rPr>
              <a:t>Kr</a:t>
            </a:r>
            <a:r>
              <a:rPr lang="en-GB" altLang="ja-JP" sz="2400" dirty="0" err="1">
                <a:solidFill>
                  <a:srgbClr val="FFFF00"/>
                </a:solidFill>
                <a:latin typeface="Trebuchet MS"/>
                <a:ea typeface="ＭＳ Ｐゴシック" charset="-128"/>
                <a:cs typeface="ＭＳ Ｐゴシック" charset="-128"/>
              </a:rPr>
              <a:t>äfte</a:t>
            </a:r>
            <a:r>
              <a:rPr lang="en-GB" altLang="ja-JP" sz="2400" dirty="0">
                <a:solidFill>
                  <a:srgbClr val="FFFF00"/>
                </a:solidFill>
                <a:latin typeface="Trebuchet MS"/>
                <a:ea typeface="ＭＳ Ｐゴシック" charset="-128"/>
                <a:cs typeface="ＭＳ Ｐゴシック" charset="-128"/>
              </a:rPr>
              <a:t> </a:t>
            </a:r>
            <a:r>
              <a:rPr lang="en-GB" altLang="ja-JP" sz="2400" dirty="0" err="1">
                <a:solidFill>
                  <a:srgbClr val="FFFF00"/>
                </a:solidFill>
                <a:latin typeface="Trebuchet MS"/>
                <a:ea typeface="ＭＳ Ｐゴシック" charset="-128"/>
                <a:cs typeface="ＭＳ Ｐゴシック" charset="-128"/>
              </a:rPr>
              <a:t>wirken</a:t>
            </a:r>
            <a:r>
              <a:rPr lang="en-GB" altLang="ja-JP" sz="2400" dirty="0">
                <a:solidFill>
                  <a:srgbClr val="FFFF00"/>
                </a:solidFill>
                <a:latin typeface="Trebuchet MS"/>
                <a:ea typeface="ＭＳ Ｐゴシック" charset="-128"/>
                <a:cs typeface="ＭＳ Ｐゴシック" charset="-128"/>
              </a:rPr>
              <a:t> </a:t>
            </a:r>
            <a:r>
              <a:rPr lang="en-GB" altLang="ja-JP" sz="2400" dirty="0" err="1">
                <a:solidFill>
                  <a:srgbClr val="FFFF00"/>
                </a:solidFill>
                <a:latin typeface="Trebuchet MS"/>
                <a:ea typeface="ＭＳ Ｐゴシック" charset="-128"/>
                <a:cs typeface="ＭＳ Ｐゴシック" charset="-128"/>
              </a:rPr>
              <a:t>zwischen</a:t>
            </a:r>
            <a:r>
              <a:rPr lang="en-GB" altLang="ja-JP" sz="2400" dirty="0">
                <a:solidFill>
                  <a:srgbClr val="FFFF00"/>
                </a:solidFill>
                <a:latin typeface="Trebuchet MS"/>
                <a:ea typeface="ＭＳ Ｐゴシック" charset="-128"/>
                <a:cs typeface="ＭＳ Ｐゴシック" charset="-128"/>
              </a:rPr>
              <a:t> </a:t>
            </a:r>
            <a:r>
              <a:rPr lang="en-GB" altLang="ja-JP" sz="2400" dirty="0" err="1">
                <a:solidFill>
                  <a:srgbClr val="FFFF00"/>
                </a:solidFill>
                <a:latin typeface="Trebuchet MS"/>
                <a:ea typeface="ＭＳ Ｐゴシック" charset="-128"/>
                <a:cs typeface="ＭＳ Ｐゴシック" charset="-128"/>
              </a:rPr>
              <a:t>seinen</a:t>
            </a:r>
            <a:r>
              <a:rPr lang="en-GB" altLang="ja-JP" sz="2400" dirty="0">
                <a:solidFill>
                  <a:srgbClr val="FFFF00"/>
                </a:solidFill>
                <a:latin typeface="Trebuchet MS"/>
                <a:ea typeface="ＭＳ Ｐゴシック" charset="-128"/>
                <a:cs typeface="ＭＳ Ｐゴシック" charset="-128"/>
              </a:rPr>
              <a:t> </a:t>
            </a:r>
            <a:r>
              <a:rPr lang="en-GB" altLang="ja-JP" sz="2400" dirty="0" err="1">
                <a:solidFill>
                  <a:srgbClr val="FFFF00"/>
                </a:solidFill>
                <a:latin typeface="Trebuchet MS"/>
                <a:ea typeface="ＭＳ Ｐゴシック" charset="-128"/>
                <a:cs typeface="ＭＳ Ｐゴシック" charset="-128"/>
              </a:rPr>
              <a:t>Bestandteilen</a:t>
            </a:r>
            <a:r>
              <a:rPr lang="en-GB" altLang="ja-JP" sz="2400" dirty="0" smtClean="0">
                <a:solidFill>
                  <a:srgbClr val="FFFF00"/>
                </a:solidFill>
                <a:latin typeface="Trebuchet MS"/>
                <a:ea typeface="ＭＳ Ｐゴシック" charset="-128"/>
                <a:cs typeface="ＭＳ Ｐゴシック" charset="-128"/>
              </a:rPr>
              <a:t>?</a:t>
            </a:r>
          </a:p>
          <a:p>
            <a:r>
              <a:rPr lang="en-GB" sz="2400" dirty="0" err="1" smtClean="0">
                <a:solidFill>
                  <a:srgbClr val="FFFF00"/>
                </a:solidFill>
                <a:latin typeface="Trebuchet MS"/>
                <a:ea typeface="ＭＳ Ｐゴシック" charset="-128"/>
                <a:cs typeface="ＭＳ Ｐゴシック" charset="-128"/>
              </a:rPr>
              <a:t>Warum</a:t>
            </a:r>
            <a:r>
              <a:rPr lang="en-GB" sz="2400" dirty="0" smtClean="0">
                <a:solidFill>
                  <a:srgbClr val="FFFF00"/>
                </a:solidFill>
                <a:latin typeface="Trebuchet MS"/>
                <a:ea typeface="ＭＳ Ｐゴシック" charset="-128"/>
                <a:cs typeface="ＭＳ Ｐゴシック" charset="-128"/>
              </a:rPr>
              <a:t> hat </a:t>
            </a:r>
            <a:r>
              <a:rPr lang="en-GB" sz="2400" dirty="0" err="1" smtClean="0">
                <a:solidFill>
                  <a:srgbClr val="FFFF00"/>
                </a:solidFill>
                <a:latin typeface="Trebuchet MS"/>
                <a:ea typeface="ＭＳ Ｐゴシック" charset="-128"/>
                <a:cs typeface="ＭＳ Ｐゴシック" charset="-128"/>
              </a:rPr>
              <a:t>es</a:t>
            </a:r>
            <a:r>
              <a:rPr lang="en-GB" sz="2400" dirty="0" smtClean="0">
                <a:solidFill>
                  <a:srgbClr val="FFFF00"/>
                </a:solidFill>
                <a:latin typeface="Trebuchet MS"/>
                <a:ea typeface="ＭＳ Ｐゴシック" charset="-128"/>
                <a:cs typeface="ＭＳ Ｐゴシック" charset="-128"/>
              </a:rPr>
              <a:t> </a:t>
            </a:r>
            <a:r>
              <a:rPr lang="en-GB" sz="2400" dirty="0" err="1" smtClean="0">
                <a:solidFill>
                  <a:srgbClr val="FFFF00"/>
                </a:solidFill>
                <a:latin typeface="Trebuchet MS"/>
                <a:ea typeface="ＭＳ Ｐゴシック" charset="-128"/>
                <a:cs typeface="ＭＳ Ｐゴシック" charset="-128"/>
              </a:rPr>
              <a:t>Substanz</a:t>
            </a:r>
            <a:r>
              <a:rPr lang="en-GB" sz="2400" dirty="0" smtClean="0">
                <a:solidFill>
                  <a:srgbClr val="FFFF00"/>
                </a:solidFill>
                <a:latin typeface="Trebuchet MS"/>
                <a:ea typeface="ＭＳ Ｐゴシック" charset="-128"/>
                <a:cs typeface="ＭＳ Ｐゴシック" charset="-128"/>
              </a:rPr>
              <a:t>?</a:t>
            </a:r>
            <a:endParaRPr lang="en-US" sz="2400" dirty="0">
              <a:solidFill>
                <a:srgbClr val="FFFF00"/>
              </a:solidFill>
              <a:latin typeface="Trebuchet MS"/>
            </a:endParaRPr>
          </a:p>
        </p:txBody>
      </p:sp>
      <p:sp>
        <p:nvSpPr>
          <p:cNvPr id="9" name="Rectangle 8"/>
          <p:cNvSpPr/>
          <p:nvPr/>
        </p:nvSpPr>
        <p:spPr bwMode="auto">
          <a:xfrm>
            <a:off x="-203200" y="6858000"/>
            <a:ext cx="10346268" cy="1016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24</a:t>
            </a:fld>
            <a:endParaRPr lang="en-US" b="0" dirty="0">
              <a:solidFill>
                <a:schemeClr val="bg1"/>
              </a:solidFill>
            </a:endParaRPr>
          </a:p>
        </p:txBody>
      </p:sp>
      <p:sp>
        <p:nvSpPr>
          <p:cNvPr id="11"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704294" y="633520"/>
            <a:ext cx="8294233" cy="553998"/>
          </a:xfrm>
          <a:prstGeom prst="rect">
            <a:avLst/>
          </a:prstGeom>
        </p:spPr>
        <p:txBody>
          <a:bodyPr wrap="none">
            <a:spAutoFit/>
          </a:bodyPr>
          <a:lstStyle/>
          <a:p>
            <a:pPr algn="ctr">
              <a:spcBef>
                <a:spcPct val="50000"/>
              </a:spcBef>
              <a:defRPr/>
            </a:pPr>
            <a:r>
              <a:rPr lang="en-US" sz="3000" dirty="0" err="1" smtClean="0">
                <a:solidFill>
                  <a:schemeClr val="accent6">
                    <a:lumMod val="40000"/>
                    <a:lumOff val="60000"/>
                  </a:schemeClr>
                </a:solidFill>
                <a:latin typeface="Trebuchet MS"/>
              </a:rPr>
              <a:t>Ungelöste</a:t>
            </a:r>
            <a:r>
              <a:rPr lang="en-US" sz="3000" dirty="0" smtClean="0">
                <a:solidFill>
                  <a:schemeClr val="accent6">
                    <a:lumMod val="40000"/>
                    <a:lumOff val="60000"/>
                  </a:schemeClr>
                </a:solidFill>
                <a:latin typeface="Trebuchet MS"/>
              </a:rPr>
              <a:t> (und </a:t>
            </a:r>
            <a:r>
              <a:rPr lang="en-US" sz="3000" dirty="0" err="1" smtClean="0">
                <a:solidFill>
                  <a:schemeClr val="accent6">
                    <a:lumMod val="40000"/>
                    <a:lumOff val="60000"/>
                  </a:schemeClr>
                </a:solidFill>
                <a:latin typeface="Trebuchet MS"/>
              </a:rPr>
              <a:t>ein</a:t>
            </a:r>
            <a:r>
              <a:rPr lang="en-US" sz="3000" dirty="0" smtClean="0">
                <a:solidFill>
                  <a:schemeClr val="accent6">
                    <a:lumMod val="40000"/>
                    <a:lumOff val="60000"/>
                  </a:schemeClr>
                </a:solidFill>
                <a:latin typeface="Trebuchet MS"/>
              </a:rPr>
              <a:t> </a:t>
            </a:r>
            <a:r>
              <a:rPr lang="en-US" sz="3000" dirty="0" err="1" smtClean="0">
                <a:solidFill>
                  <a:schemeClr val="accent6">
                    <a:lumMod val="40000"/>
                    <a:lumOff val="60000"/>
                  </a:schemeClr>
                </a:solidFill>
                <a:latin typeface="Trebuchet MS"/>
              </a:rPr>
              <a:t>vielleicht</a:t>
            </a:r>
            <a:r>
              <a:rPr lang="en-US" sz="3000" dirty="0" smtClean="0">
                <a:solidFill>
                  <a:schemeClr val="accent6">
                    <a:lumMod val="40000"/>
                    <a:lumOff val="60000"/>
                  </a:schemeClr>
                </a:solidFill>
                <a:latin typeface="Trebuchet MS"/>
              </a:rPr>
              <a:t> </a:t>
            </a:r>
            <a:r>
              <a:rPr lang="en-US" sz="3000" dirty="0" err="1" smtClean="0">
                <a:solidFill>
                  <a:schemeClr val="accent6">
                    <a:lumMod val="40000"/>
                    <a:lumOff val="60000"/>
                  </a:schemeClr>
                </a:solidFill>
                <a:latin typeface="Trebuchet MS"/>
              </a:rPr>
              <a:t>gelöstes</a:t>
            </a:r>
            <a:r>
              <a:rPr lang="en-US" sz="3000" dirty="0" smtClean="0">
                <a:solidFill>
                  <a:schemeClr val="accent6">
                    <a:lumMod val="40000"/>
                    <a:lumOff val="60000"/>
                  </a:schemeClr>
                </a:solidFill>
                <a:latin typeface="Trebuchet MS"/>
              </a:rPr>
              <a:t>) </a:t>
            </a:r>
            <a:r>
              <a:rPr lang="en-US" sz="3000" dirty="0" err="1" smtClean="0">
                <a:solidFill>
                  <a:schemeClr val="accent6">
                    <a:lumMod val="40000"/>
                    <a:lumOff val="60000"/>
                  </a:schemeClr>
                </a:solidFill>
                <a:latin typeface="Trebuchet MS"/>
              </a:rPr>
              <a:t>Rätsel</a:t>
            </a:r>
            <a:endParaRPr lang="en-US" sz="3000" dirty="0">
              <a:solidFill>
                <a:schemeClr val="accent6">
                  <a:lumMod val="40000"/>
                  <a:lumOff val="60000"/>
                </a:schemeClr>
              </a:solidFill>
              <a:latin typeface="Trebuchet MS"/>
            </a:endParaRPr>
          </a:p>
        </p:txBody>
      </p:sp>
      <p:sp>
        <p:nvSpPr>
          <p:cNvPr id="7" name="Rectangle 22"/>
          <p:cNvSpPr>
            <a:spLocks noGrp="1" noChangeArrowheads="1"/>
          </p:cNvSpPr>
          <p:nvPr>
            <p:ph type="dt" sz="half" idx="2"/>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8" name="Rectangle 23"/>
          <p:cNvSpPr>
            <a:spLocks noGrp="1" noChangeArrowheads="1"/>
          </p:cNvSpPr>
          <p:nvPr>
            <p:ph type="sldNum" sz="quarter" idx="4"/>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25</a:t>
            </a:fld>
            <a:endParaRPr lang="en-US" b="0" dirty="0">
              <a:solidFill>
                <a:schemeClr val="bg1"/>
              </a:solidFill>
            </a:endParaRPr>
          </a:p>
        </p:txBody>
      </p:sp>
      <p:sp>
        <p:nvSpPr>
          <p:cNvPr id="9" name="Rectangle 8"/>
          <p:cNvSpPr/>
          <p:nvPr/>
        </p:nvSpPr>
        <p:spPr bwMode="auto">
          <a:xfrm>
            <a:off x="7603067" y="5486400"/>
            <a:ext cx="1524000" cy="1066799"/>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54274" name="Rectangle 113"/>
          <p:cNvSpPr>
            <a:spLocks noChangeArrowheads="1"/>
          </p:cNvSpPr>
          <p:nvPr/>
        </p:nvSpPr>
        <p:spPr bwMode="auto">
          <a:xfrm>
            <a:off x="908050" y="1405567"/>
            <a:ext cx="8585200" cy="5262978"/>
          </a:xfrm>
          <a:prstGeom prst="rect">
            <a:avLst/>
          </a:prstGeom>
          <a:noFill/>
          <a:ln w="9525">
            <a:noFill/>
            <a:miter lim="800000"/>
            <a:headEnd/>
            <a:tailEnd/>
          </a:ln>
        </p:spPr>
        <p:txBody>
          <a:bodyPr wrap="square">
            <a:prstTxWarp prst="textNoShape">
              <a:avLst/>
            </a:prstTxWarp>
            <a:spAutoFit/>
          </a:bodyPr>
          <a:lstStyle/>
          <a:p>
            <a:pPr>
              <a:spcBef>
                <a:spcPct val="50000"/>
              </a:spcBef>
              <a:buClr>
                <a:srgbClr val="00BF00"/>
              </a:buClr>
              <a:buFont typeface="Wingdings" charset="2"/>
              <a:buChar char="ü"/>
            </a:pPr>
            <a:r>
              <a:rPr lang="en-GB" sz="2400" b="0" dirty="0" smtClean="0">
                <a:solidFill>
                  <a:srgbClr val="00BF00"/>
                </a:solidFill>
                <a:latin typeface="Trebuchet MS"/>
              </a:rPr>
              <a:t> ?</a:t>
            </a:r>
            <a:r>
              <a:rPr lang="en-GB" sz="2400" b="0" dirty="0" smtClean="0">
                <a:solidFill>
                  <a:schemeClr val="bg1"/>
                </a:solidFill>
                <a:latin typeface="Trebuchet MS"/>
              </a:rPr>
              <a:t> </a:t>
            </a:r>
            <a:r>
              <a:rPr lang="en-GB" sz="2400" b="0" dirty="0" err="1" smtClean="0">
                <a:solidFill>
                  <a:schemeClr val="bg1"/>
                </a:solidFill>
                <a:latin typeface="Trebuchet MS"/>
              </a:rPr>
              <a:t>Warum</a:t>
            </a:r>
            <a:r>
              <a:rPr lang="en-GB" sz="2400" b="0" dirty="0" smtClean="0">
                <a:solidFill>
                  <a:schemeClr val="bg1"/>
                </a:solidFill>
                <a:latin typeface="Trebuchet MS"/>
              </a:rPr>
              <a:t> hat das </a:t>
            </a:r>
            <a:r>
              <a:rPr lang="en-GB" sz="2400" b="0" dirty="0" err="1" smtClean="0">
                <a:solidFill>
                  <a:schemeClr val="bg1"/>
                </a:solidFill>
                <a:latin typeface="Trebuchet MS"/>
              </a:rPr>
              <a:t>Universum</a:t>
            </a:r>
            <a:r>
              <a:rPr lang="en-GB" sz="2400" b="0" dirty="0" smtClean="0">
                <a:solidFill>
                  <a:schemeClr val="bg1"/>
                </a:solidFill>
                <a:latin typeface="Trebuchet MS"/>
              </a:rPr>
              <a:t> </a:t>
            </a:r>
            <a:r>
              <a:rPr lang="en-GB" sz="2400" b="0" dirty="0" err="1" smtClean="0">
                <a:solidFill>
                  <a:schemeClr val="bg1"/>
                </a:solidFill>
                <a:latin typeface="Trebuchet MS"/>
              </a:rPr>
              <a:t>Substanz</a:t>
            </a:r>
            <a:r>
              <a:rPr lang="en-GB" sz="2400" b="0" dirty="0" smtClean="0">
                <a:solidFill>
                  <a:schemeClr val="bg1"/>
                </a:solidFill>
                <a:latin typeface="Trebuchet MS"/>
              </a:rPr>
              <a:t>? -&gt; Higgs-</a:t>
            </a:r>
            <a:r>
              <a:rPr lang="en-GB" sz="2400" b="0" dirty="0" err="1" smtClean="0">
                <a:solidFill>
                  <a:schemeClr val="bg1"/>
                </a:solidFill>
                <a:latin typeface="Trebuchet MS"/>
              </a:rPr>
              <a:t>Teilchen</a:t>
            </a:r>
            <a:endParaRPr lang="en-GB" sz="2400" b="0" dirty="0" smtClean="0">
              <a:solidFill>
                <a:schemeClr val="bg1"/>
              </a:solidFill>
              <a:latin typeface="Trebuchet MS"/>
            </a:endParaRPr>
          </a:p>
          <a:p>
            <a:pPr>
              <a:spcBef>
                <a:spcPct val="50000"/>
              </a:spcBef>
              <a:buFont typeface="Arial"/>
              <a:buChar char="•"/>
            </a:pPr>
            <a:r>
              <a:rPr lang="en-GB" sz="2400" b="0" dirty="0" smtClean="0">
                <a:solidFill>
                  <a:schemeClr val="bg1"/>
                </a:solidFill>
                <a:latin typeface="Trebuchet MS"/>
              </a:rPr>
              <a:t> </a:t>
            </a:r>
            <a:r>
              <a:rPr lang="en-GB" sz="2400" b="0" dirty="0" err="1" smtClean="0">
                <a:solidFill>
                  <a:schemeClr val="bg1"/>
                </a:solidFill>
                <a:latin typeface="Trebuchet MS"/>
              </a:rPr>
              <a:t>Woraus</a:t>
            </a:r>
            <a:r>
              <a:rPr lang="en-GB" sz="2400" b="0" dirty="0" smtClean="0">
                <a:solidFill>
                  <a:schemeClr val="bg1"/>
                </a:solidFill>
                <a:latin typeface="Trebuchet MS"/>
              </a:rPr>
              <a:t> </a:t>
            </a:r>
            <a:r>
              <a:rPr lang="en-GB" sz="2400" b="0" dirty="0" err="1" smtClean="0">
                <a:solidFill>
                  <a:schemeClr val="bg1"/>
                </a:solidFill>
                <a:latin typeface="Trebuchet MS"/>
              </a:rPr>
              <a:t>besteht</a:t>
            </a:r>
            <a:r>
              <a:rPr lang="en-GB" sz="2400" b="0" dirty="0" smtClean="0">
                <a:solidFill>
                  <a:schemeClr val="bg1"/>
                </a:solidFill>
                <a:latin typeface="Trebuchet MS"/>
              </a:rPr>
              <a:t> das </a:t>
            </a:r>
            <a:r>
              <a:rPr lang="en-GB" sz="2400" b="0" dirty="0" err="1" smtClean="0">
                <a:solidFill>
                  <a:schemeClr val="bg1"/>
                </a:solidFill>
                <a:latin typeface="Trebuchet MS"/>
              </a:rPr>
              <a:t>Universum</a:t>
            </a:r>
            <a:r>
              <a:rPr lang="en-GB" sz="2400" b="0" dirty="0" smtClean="0">
                <a:solidFill>
                  <a:schemeClr val="bg1"/>
                </a:solidFill>
                <a:latin typeface="Trebuchet MS"/>
              </a:rPr>
              <a:t>? -&gt; </a:t>
            </a:r>
            <a:r>
              <a:rPr lang="en-GB" sz="2400" b="0" dirty="0" err="1" smtClean="0">
                <a:solidFill>
                  <a:schemeClr val="bg1"/>
                </a:solidFill>
                <a:latin typeface="Trebuchet MS"/>
              </a:rPr>
              <a:t>Wir</a:t>
            </a:r>
            <a:r>
              <a:rPr lang="en-GB" sz="2400" b="0" dirty="0" smtClean="0">
                <a:solidFill>
                  <a:schemeClr val="bg1"/>
                </a:solidFill>
                <a:latin typeface="Trebuchet MS"/>
              </a:rPr>
              <a:t> </a:t>
            </a:r>
            <a:r>
              <a:rPr lang="en-GB" sz="2400" b="0" dirty="0" err="1" smtClean="0">
                <a:solidFill>
                  <a:schemeClr val="bg1"/>
                </a:solidFill>
                <a:latin typeface="Trebuchet MS"/>
              </a:rPr>
              <a:t>kennen</a:t>
            </a:r>
            <a:r>
              <a:rPr lang="en-GB" sz="2400" b="0" dirty="0" smtClean="0">
                <a:solidFill>
                  <a:schemeClr val="bg1"/>
                </a:solidFill>
                <a:latin typeface="Trebuchet MS"/>
              </a:rPr>
              <a:t> </a:t>
            </a:r>
            <a:r>
              <a:rPr lang="en-GB" sz="2400" b="0" dirty="0" err="1" smtClean="0">
                <a:solidFill>
                  <a:schemeClr val="bg1"/>
                </a:solidFill>
                <a:latin typeface="Trebuchet MS"/>
              </a:rPr>
              <a:t>nur</a:t>
            </a:r>
            <a:r>
              <a:rPr lang="en-GB" sz="2400" b="0" dirty="0" smtClean="0">
                <a:solidFill>
                  <a:schemeClr val="bg1"/>
                </a:solidFill>
                <a:latin typeface="Trebuchet MS"/>
              </a:rPr>
              <a:t> 4% (</a:t>
            </a:r>
            <a:r>
              <a:rPr lang="en-GB" sz="2400" b="0" dirty="0" err="1" smtClean="0">
                <a:solidFill>
                  <a:schemeClr val="bg1"/>
                </a:solidFill>
                <a:latin typeface="Trebuchet MS"/>
              </a:rPr>
              <a:t>Atome</a:t>
            </a:r>
            <a:r>
              <a:rPr lang="en-GB" sz="2400" b="0" dirty="0" smtClean="0">
                <a:solidFill>
                  <a:schemeClr val="bg1"/>
                </a:solidFill>
                <a:latin typeface="Trebuchet MS"/>
              </a:rPr>
              <a:t>), Rest </a:t>
            </a:r>
            <a:r>
              <a:rPr lang="en-GB" sz="2400" b="0" dirty="0" err="1" smtClean="0">
                <a:solidFill>
                  <a:schemeClr val="bg1"/>
                </a:solidFill>
                <a:latin typeface="Trebuchet MS"/>
              </a:rPr>
              <a:t>ist</a:t>
            </a:r>
            <a:r>
              <a:rPr lang="en-GB" sz="2400" b="0" dirty="0" smtClean="0">
                <a:solidFill>
                  <a:schemeClr val="bg1"/>
                </a:solidFill>
                <a:latin typeface="Trebuchet MS"/>
              </a:rPr>
              <a:t> </a:t>
            </a:r>
            <a:r>
              <a:rPr lang="en-GB" sz="2400" b="0" dirty="0" err="1" smtClean="0">
                <a:solidFill>
                  <a:schemeClr val="bg1"/>
                </a:solidFill>
                <a:latin typeface="Trebuchet MS"/>
              </a:rPr>
              <a:t>dunkle</a:t>
            </a:r>
            <a:r>
              <a:rPr lang="en-GB" sz="2400" b="0" dirty="0" smtClean="0">
                <a:solidFill>
                  <a:schemeClr val="bg1"/>
                </a:solidFill>
                <a:latin typeface="Trebuchet MS"/>
              </a:rPr>
              <a:t> </a:t>
            </a:r>
            <a:r>
              <a:rPr lang="en-GB" sz="2400" b="0" dirty="0" err="1" smtClean="0">
                <a:solidFill>
                  <a:schemeClr val="bg1"/>
                </a:solidFill>
                <a:latin typeface="Trebuchet MS"/>
              </a:rPr>
              <a:t>Materie</a:t>
            </a:r>
            <a:r>
              <a:rPr lang="en-GB" sz="2400" b="0" dirty="0" smtClean="0">
                <a:solidFill>
                  <a:schemeClr val="bg1"/>
                </a:solidFill>
                <a:latin typeface="Trebuchet MS"/>
              </a:rPr>
              <a:t> und </a:t>
            </a:r>
            <a:r>
              <a:rPr lang="en-GB" sz="2400" b="0" dirty="0" err="1" smtClean="0">
                <a:solidFill>
                  <a:schemeClr val="bg1"/>
                </a:solidFill>
                <a:latin typeface="Trebuchet MS"/>
              </a:rPr>
              <a:t>dunkle</a:t>
            </a:r>
            <a:r>
              <a:rPr lang="en-GB" sz="2400" b="0" dirty="0" smtClean="0">
                <a:solidFill>
                  <a:schemeClr val="bg1"/>
                </a:solidFill>
                <a:latin typeface="Trebuchet MS"/>
              </a:rPr>
              <a:t> </a:t>
            </a:r>
            <a:r>
              <a:rPr lang="en-GB" sz="2400" b="0" dirty="0" err="1" smtClean="0">
                <a:solidFill>
                  <a:schemeClr val="bg1"/>
                </a:solidFill>
                <a:latin typeface="Trebuchet MS"/>
              </a:rPr>
              <a:t>Energie</a:t>
            </a:r>
            <a:r>
              <a:rPr lang="en-GB" sz="2400" b="0" dirty="0" smtClean="0">
                <a:solidFill>
                  <a:schemeClr val="bg1"/>
                </a:solidFill>
                <a:latin typeface="Trebuchet MS"/>
              </a:rPr>
              <a:t>.</a:t>
            </a:r>
          </a:p>
          <a:p>
            <a:pPr>
              <a:spcBef>
                <a:spcPct val="50000"/>
              </a:spcBef>
              <a:buFont typeface="Arial"/>
              <a:buChar char="•"/>
            </a:pPr>
            <a:endParaRPr lang="en-GB" sz="2400" b="0" dirty="0" smtClean="0">
              <a:solidFill>
                <a:schemeClr val="bg1"/>
              </a:solidFill>
              <a:latin typeface="Trebuchet MS"/>
            </a:endParaRPr>
          </a:p>
          <a:p>
            <a:pPr>
              <a:spcBef>
                <a:spcPct val="50000"/>
              </a:spcBef>
              <a:buFont typeface="Arial" charset="0"/>
              <a:buChar char="•"/>
            </a:pPr>
            <a:r>
              <a:rPr lang="en-GB" sz="2400" b="0" dirty="0" smtClean="0">
                <a:solidFill>
                  <a:schemeClr val="bg1"/>
                </a:solidFill>
                <a:latin typeface="Trebuchet MS"/>
              </a:rPr>
              <a:t> </a:t>
            </a:r>
            <a:r>
              <a:rPr lang="en-GB" sz="2400" b="0" dirty="0" err="1" smtClean="0">
                <a:solidFill>
                  <a:schemeClr val="bg1"/>
                </a:solidFill>
                <a:latin typeface="Trebuchet MS"/>
              </a:rPr>
              <a:t>Wie</a:t>
            </a:r>
            <a:r>
              <a:rPr lang="en-GB" sz="2400" b="0" dirty="0" smtClean="0">
                <a:solidFill>
                  <a:schemeClr val="bg1"/>
                </a:solidFill>
                <a:latin typeface="Trebuchet MS"/>
              </a:rPr>
              <a:t> muss das </a:t>
            </a:r>
            <a:r>
              <a:rPr lang="en-GB" sz="2400" b="0" dirty="0" err="1" smtClean="0">
                <a:solidFill>
                  <a:schemeClr val="bg1"/>
                </a:solidFill>
                <a:latin typeface="Trebuchet MS"/>
              </a:rPr>
              <a:t>Standardmodell</a:t>
            </a:r>
            <a:r>
              <a:rPr lang="en-GB" sz="2400" b="0" dirty="0" smtClean="0">
                <a:solidFill>
                  <a:schemeClr val="bg1"/>
                </a:solidFill>
                <a:latin typeface="Trebuchet MS"/>
              </a:rPr>
              <a:t> </a:t>
            </a:r>
            <a:r>
              <a:rPr lang="en-GB" sz="2400" b="0" dirty="0" err="1" smtClean="0">
                <a:solidFill>
                  <a:schemeClr val="bg1"/>
                </a:solidFill>
                <a:latin typeface="Trebuchet MS"/>
              </a:rPr>
              <a:t>der</a:t>
            </a:r>
            <a:r>
              <a:rPr lang="en-GB" sz="2400" b="0" dirty="0" smtClean="0">
                <a:solidFill>
                  <a:schemeClr val="bg1"/>
                </a:solidFill>
                <a:latin typeface="Trebuchet MS"/>
              </a:rPr>
              <a:t> </a:t>
            </a:r>
            <a:r>
              <a:rPr lang="en-GB" sz="2400" b="0" dirty="0" err="1" smtClean="0">
                <a:solidFill>
                  <a:schemeClr val="bg1"/>
                </a:solidFill>
                <a:latin typeface="Trebuchet MS"/>
              </a:rPr>
              <a:t>Teilchenphysik</a:t>
            </a:r>
            <a:r>
              <a:rPr lang="en-GB" sz="2400" b="0" dirty="0" smtClean="0">
                <a:solidFill>
                  <a:schemeClr val="bg1"/>
                </a:solidFill>
                <a:latin typeface="Trebuchet MS"/>
              </a:rPr>
              <a:t> </a:t>
            </a:r>
            <a:r>
              <a:rPr lang="en-GB" sz="2400" b="0" dirty="0" err="1" smtClean="0">
                <a:solidFill>
                  <a:schemeClr val="bg1"/>
                </a:solidFill>
                <a:latin typeface="Trebuchet MS"/>
              </a:rPr>
              <a:t>erweitert</a:t>
            </a:r>
            <a:r>
              <a:rPr lang="en-GB" sz="2400" b="0" dirty="0" smtClean="0">
                <a:solidFill>
                  <a:schemeClr val="bg1"/>
                </a:solidFill>
                <a:latin typeface="Trebuchet MS"/>
              </a:rPr>
              <a:t> </a:t>
            </a:r>
            <a:r>
              <a:rPr lang="en-GB" sz="2400" b="0" dirty="0" err="1" smtClean="0">
                <a:solidFill>
                  <a:schemeClr val="bg1"/>
                </a:solidFill>
                <a:latin typeface="Trebuchet MS"/>
              </a:rPr>
              <a:t>werden</a:t>
            </a:r>
            <a:r>
              <a:rPr lang="en-GB" sz="2400" b="0" dirty="0" smtClean="0">
                <a:solidFill>
                  <a:schemeClr val="bg1"/>
                </a:solidFill>
                <a:latin typeface="Trebuchet MS"/>
              </a:rPr>
              <a:t>? -&gt; </a:t>
            </a:r>
            <a:r>
              <a:rPr lang="en-GB" sz="2400" b="0" dirty="0" err="1" smtClean="0">
                <a:solidFill>
                  <a:schemeClr val="bg1"/>
                </a:solidFill>
                <a:latin typeface="Trebuchet MS"/>
              </a:rPr>
              <a:t>Supersymmetrie</a:t>
            </a:r>
            <a:r>
              <a:rPr lang="en-GB" sz="2400" b="0" dirty="0" smtClean="0">
                <a:solidFill>
                  <a:schemeClr val="bg1"/>
                </a:solidFill>
                <a:latin typeface="Trebuchet MS"/>
              </a:rPr>
              <a:t>, </a:t>
            </a:r>
            <a:r>
              <a:rPr lang="en-GB" sz="2400" b="0" dirty="0" err="1" smtClean="0">
                <a:solidFill>
                  <a:schemeClr val="bg1"/>
                </a:solidFill>
                <a:latin typeface="Trebuchet MS"/>
              </a:rPr>
              <a:t>Stringtheorie</a:t>
            </a:r>
            <a:r>
              <a:rPr lang="en-GB" sz="2400" b="0" dirty="0" smtClean="0">
                <a:solidFill>
                  <a:schemeClr val="bg1"/>
                </a:solidFill>
                <a:latin typeface="Trebuchet MS"/>
              </a:rPr>
              <a:t>?</a:t>
            </a:r>
          </a:p>
          <a:p>
            <a:pPr>
              <a:spcBef>
                <a:spcPct val="50000"/>
              </a:spcBef>
              <a:buFont typeface="Arial" charset="0"/>
              <a:buChar char="•"/>
            </a:pPr>
            <a:r>
              <a:rPr lang="en-GB" sz="2400" b="0" dirty="0" smtClean="0">
                <a:solidFill>
                  <a:schemeClr val="bg1"/>
                </a:solidFill>
                <a:latin typeface="Trebuchet MS"/>
              </a:rPr>
              <a:t> </a:t>
            </a:r>
            <a:r>
              <a:rPr lang="en-GB" sz="2400" b="0" dirty="0" err="1" smtClean="0">
                <a:solidFill>
                  <a:schemeClr val="bg1"/>
                </a:solidFill>
                <a:latin typeface="Trebuchet MS"/>
              </a:rPr>
              <a:t>Können</a:t>
            </a:r>
            <a:r>
              <a:rPr lang="en-GB" sz="2400" b="0" dirty="0" smtClean="0">
                <a:solidFill>
                  <a:schemeClr val="bg1"/>
                </a:solidFill>
                <a:latin typeface="Trebuchet MS"/>
              </a:rPr>
              <a:t> </a:t>
            </a:r>
            <a:r>
              <a:rPr lang="en-GB" sz="2400" b="0" dirty="0" err="1" smtClean="0">
                <a:solidFill>
                  <a:schemeClr val="bg1"/>
                </a:solidFill>
                <a:latin typeface="Trebuchet MS"/>
              </a:rPr>
              <a:t>alle</a:t>
            </a:r>
            <a:r>
              <a:rPr lang="en-GB" sz="2400" b="0" dirty="0" smtClean="0">
                <a:solidFill>
                  <a:schemeClr val="bg1"/>
                </a:solidFill>
                <a:latin typeface="Trebuchet MS"/>
              </a:rPr>
              <a:t> </a:t>
            </a:r>
            <a:r>
              <a:rPr lang="en-GB" sz="2400" b="0" dirty="0" err="1" smtClean="0">
                <a:solidFill>
                  <a:schemeClr val="bg1"/>
                </a:solidFill>
                <a:latin typeface="Trebuchet MS"/>
              </a:rPr>
              <a:t>Kräfte</a:t>
            </a:r>
            <a:r>
              <a:rPr lang="en-GB" sz="2400" b="0" dirty="0" smtClean="0">
                <a:solidFill>
                  <a:schemeClr val="bg1"/>
                </a:solidFill>
                <a:latin typeface="Trebuchet MS"/>
              </a:rPr>
              <a:t> </a:t>
            </a:r>
            <a:r>
              <a:rPr lang="en-GB" sz="2400" b="0" dirty="0" err="1" smtClean="0">
                <a:solidFill>
                  <a:schemeClr val="bg1"/>
                </a:solidFill>
                <a:latin typeface="Trebuchet MS"/>
              </a:rPr>
              <a:t>vereint</a:t>
            </a:r>
            <a:r>
              <a:rPr lang="en-GB" sz="2400" b="0" dirty="0" smtClean="0">
                <a:solidFill>
                  <a:schemeClr val="bg1"/>
                </a:solidFill>
                <a:latin typeface="Trebuchet MS"/>
              </a:rPr>
              <a:t> </a:t>
            </a:r>
            <a:r>
              <a:rPr lang="en-GB" sz="2400" b="0" dirty="0" err="1" smtClean="0">
                <a:solidFill>
                  <a:schemeClr val="bg1"/>
                </a:solidFill>
                <a:latin typeface="Trebuchet MS"/>
              </a:rPr>
              <a:t>werden</a:t>
            </a:r>
            <a:r>
              <a:rPr lang="en-GB" sz="2400" b="0" dirty="0" smtClean="0">
                <a:solidFill>
                  <a:schemeClr val="bg1"/>
                </a:solidFill>
                <a:latin typeface="Trebuchet MS"/>
              </a:rPr>
              <a:t> -&gt; </a:t>
            </a:r>
            <a:r>
              <a:rPr lang="en-GB" sz="2400" b="0" dirty="0" err="1" smtClean="0">
                <a:solidFill>
                  <a:schemeClr val="bg1"/>
                </a:solidFill>
                <a:latin typeface="Trebuchet MS"/>
              </a:rPr>
              <a:t>gibt</a:t>
            </a:r>
            <a:r>
              <a:rPr lang="en-GB" sz="2400" b="0" dirty="0" smtClean="0">
                <a:solidFill>
                  <a:schemeClr val="bg1"/>
                </a:solidFill>
                <a:latin typeface="Trebuchet MS"/>
              </a:rPr>
              <a:t> </a:t>
            </a:r>
            <a:r>
              <a:rPr lang="en-GB" sz="2400" b="0" dirty="0" err="1" smtClean="0">
                <a:solidFill>
                  <a:schemeClr val="bg1"/>
                </a:solidFill>
                <a:latin typeface="Trebuchet MS"/>
              </a:rPr>
              <a:t>es</a:t>
            </a:r>
            <a:r>
              <a:rPr lang="en-GB" sz="2400" b="0" dirty="0" smtClean="0">
                <a:solidFill>
                  <a:schemeClr val="bg1"/>
                </a:solidFill>
                <a:latin typeface="Trebuchet MS"/>
              </a:rPr>
              <a:t> </a:t>
            </a:r>
            <a:r>
              <a:rPr lang="en-GB" sz="2400" b="0" dirty="0" err="1" smtClean="0">
                <a:solidFill>
                  <a:schemeClr val="bg1"/>
                </a:solidFill>
                <a:latin typeface="Trebuchet MS"/>
              </a:rPr>
              <a:t>eine</a:t>
            </a:r>
            <a:r>
              <a:rPr lang="en-GB" sz="2400" b="0" dirty="0" smtClean="0">
                <a:solidFill>
                  <a:schemeClr val="bg1"/>
                </a:solidFill>
                <a:latin typeface="Trebuchet MS"/>
              </a:rPr>
              <a:t> “</a:t>
            </a:r>
            <a:r>
              <a:rPr lang="en-GB" sz="2400" b="0" dirty="0" err="1" smtClean="0">
                <a:solidFill>
                  <a:schemeClr val="bg1"/>
                </a:solidFill>
                <a:latin typeface="Trebuchet MS"/>
              </a:rPr>
              <a:t>Weltformel</a:t>
            </a:r>
            <a:r>
              <a:rPr lang="en-GB" sz="2400" b="0" dirty="0" smtClean="0">
                <a:solidFill>
                  <a:schemeClr val="bg1"/>
                </a:solidFill>
                <a:latin typeface="Trebuchet MS"/>
              </a:rPr>
              <a:t>”? </a:t>
            </a:r>
          </a:p>
          <a:p>
            <a:pPr>
              <a:spcBef>
                <a:spcPct val="50000"/>
              </a:spcBef>
              <a:buFont typeface="Arial" charset="0"/>
              <a:buChar char="•"/>
            </a:pPr>
            <a:r>
              <a:rPr lang="en-GB" sz="2400" b="0" dirty="0" smtClean="0">
                <a:solidFill>
                  <a:schemeClr val="bg1"/>
                </a:solidFill>
                <a:latin typeface="Trebuchet MS"/>
              </a:rPr>
              <a:t> </a:t>
            </a:r>
            <a:r>
              <a:rPr lang="en-GB" sz="2400" b="0" dirty="0" err="1" smtClean="0">
                <a:solidFill>
                  <a:schemeClr val="bg1"/>
                </a:solidFill>
                <a:latin typeface="Trebuchet MS"/>
              </a:rPr>
              <a:t>Gibt</a:t>
            </a:r>
            <a:r>
              <a:rPr lang="en-GB" sz="2400" b="0" dirty="0" smtClean="0">
                <a:solidFill>
                  <a:schemeClr val="bg1"/>
                </a:solidFill>
                <a:latin typeface="Trebuchet MS"/>
              </a:rPr>
              <a:t> </a:t>
            </a:r>
            <a:r>
              <a:rPr lang="en-GB" sz="2400" b="0" dirty="0" err="1" smtClean="0">
                <a:solidFill>
                  <a:schemeClr val="bg1"/>
                </a:solidFill>
                <a:latin typeface="Trebuchet MS"/>
              </a:rPr>
              <a:t>es</a:t>
            </a:r>
            <a:r>
              <a:rPr lang="en-GB" sz="2400" b="0" dirty="0" smtClean="0">
                <a:solidFill>
                  <a:schemeClr val="bg1"/>
                </a:solidFill>
                <a:latin typeface="Trebuchet MS"/>
              </a:rPr>
              <a:t> </a:t>
            </a:r>
            <a:r>
              <a:rPr lang="en-GB" sz="2400" b="0" dirty="0" err="1" smtClean="0">
                <a:solidFill>
                  <a:schemeClr val="bg1"/>
                </a:solidFill>
                <a:latin typeface="Trebuchet MS"/>
              </a:rPr>
              <a:t>zusätzliche</a:t>
            </a:r>
            <a:r>
              <a:rPr lang="en-GB" sz="2400" b="0" dirty="0" smtClean="0">
                <a:solidFill>
                  <a:schemeClr val="bg1"/>
                </a:solidFill>
                <a:latin typeface="Trebuchet MS"/>
              </a:rPr>
              <a:t> </a:t>
            </a:r>
            <a:r>
              <a:rPr lang="en-GB" sz="2400" b="0" dirty="0" err="1" smtClean="0">
                <a:solidFill>
                  <a:schemeClr val="bg1"/>
                </a:solidFill>
                <a:latin typeface="Trebuchet MS"/>
              </a:rPr>
              <a:t>Raumdimensionen</a:t>
            </a:r>
            <a:r>
              <a:rPr lang="en-GB" sz="2400" b="0" dirty="0" smtClean="0">
                <a:solidFill>
                  <a:schemeClr val="bg1"/>
                </a:solidFill>
                <a:latin typeface="Trebuchet MS"/>
              </a:rPr>
              <a:t>? -&gt; Gravitation (</a:t>
            </a:r>
            <a:r>
              <a:rPr lang="en-GB" sz="2400" b="0" dirty="0" err="1" smtClean="0">
                <a:solidFill>
                  <a:schemeClr val="bg1"/>
                </a:solidFill>
                <a:latin typeface="Trebuchet MS"/>
              </a:rPr>
              <a:t>nicht</a:t>
            </a:r>
            <a:r>
              <a:rPr lang="en-GB" sz="2400" b="0" dirty="0" smtClean="0">
                <a:solidFill>
                  <a:schemeClr val="bg1"/>
                </a:solidFill>
                <a:latin typeface="Trebuchet MS"/>
              </a:rPr>
              <a:t> </a:t>
            </a:r>
            <a:r>
              <a:rPr lang="en-GB" sz="2400" b="0" dirty="0" err="1" smtClean="0">
                <a:solidFill>
                  <a:schemeClr val="bg1"/>
                </a:solidFill>
                <a:latin typeface="Trebuchet MS"/>
              </a:rPr>
              <a:t>im</a:t>
            </a:r>
            <a:r>
              <a:rPr lang="en-GB" sz="2400" b="0" dirty="0" smtClean="0">
                <a:solidFill>
                  <a:schemeClr val="bg1"/>
                </a:solidFill>
                <a:latin typeface="Trebuchet MS"/>
              </a:rPr>
              <a:t> </a:t>
            </a:r>
            <a:r>
              <a:rPr lang="en-GB" sz="2400" b="0" dirty="0" err="1" smtClean="0">
                <a:solidFill>
                  <a:schemeClr val="bg1"/>
                </a:solidFill>
                <a:latin typeface="Trebuchet MS"/>
              </a:rPr>
              <a:t>Standardmodell</a:t>
            </a:r>
            <a:r>
              <a:rPr lang="en-GB" sz="2400" b="0" dirty="0" smtClean="0">
                <a:solidFill>
                  <a:schemeClr val="bg1"/>
                </a:solidFill>
                <a:latin typeface="Trebuchet MS"/>
              </a:rPr>
              <a:t> </a:t>
            </a:r>
            <a:r>
              <a:rPr lang="en-GB" sz="2400" b="0" dirty="0" err="1" smtClean="0">
                <a:solidFill>
                  <a:schemeClr val="bg1"/>
                </a:solidFill>
                <a:latin typeface="Trebuchet MS"/>
              </a:rPr>
              <a:t>inkludiert</a:t>
            </a:r>
            <a:r>
              <a:rPr lang="en-GB" sz="2400" b="0" dirty="0" smtClean="0">
                <a:solidFill>
                  <a:schemeClr val="bg1"/>
                </a:solidFill>
                <a:latin typeface="Trebuchet MS"/>
              </a:rPr>
              <a:t>)</a:t>
            </a:r>
          </a:p>
          <a:p>
            <a:pPr>
              <a:spcBef>
                <a:spcPct val="50000"/>
              </a:spcBef>
            </a:pPr>
            <a:endParaRPr lang="en-GB" sz="2400" b="0" dirty="0">
              <a:solidFill>
                <a:schemeClr val="bg1"/>
              </a:solidFill>
              <a:latin typeface="Trebuchet MS"/>
            </a:endParaRPr>
          </a:p>
        </p:txBody>
      </p:sp>
      <p:sp>
        <p:nvSpPr>
          <p:cNvPr id="10"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18435" name="Slide Number Placeholder 4"/>
          <p:cNvSpPr>
            <a:spLocks noGrp="1"/>
          </p:cNvSpPr>
          <p:nvPr>
            <p:ph type="sldNum" sz="quarter" idx="11"/>
          </p:nvPr>
        </p:nvSpPr>
        <p:spPr>
          <a:noFill/>
        </p:spPr>
        <p:txBody>
          <a:bodyPr/>
          <a:lstStyle/>
          <a:p>
            <a:fld id="{A9AD4197-75D3-0D4F-BE4C-076FC8A3D78C}" type="slidenum">
              <a:rPr lang="en-US">
                <a:latin typeface="Arial" charset="0"/>
              </a:rPr>
              <a:pPr/>
              <a:t>26</a:t>
            </a:fld>
            <a:endParaRPr lang="en-US" b="0" i="0">
              <a:latin typeface="Arial" charset="0"/>
            </a:endParaRPr>
          </a:p>
        </p:txBody>
      </p:sp>
      <p:sp>
        <p:nvSpPr>
          <p:cNvPr id="18436" name="Rectangle 3"/>
          <p:cNvSpPr>
            <a:spLocks noChangeArrowheads="1"/>
          </p:cNvSpPr>
          <p:nvPr/>
        </p:nvSpPr>
        <p:spPr bwMode="auto">
          <a:xfrm>
            <a:off x="642938" y="846140"/>
            <a:ext cx="3411060" cy="1015663"/>
          </a:xfrm>
          <a:prstGeom prst="rect">
            <a:avLst/>
          </a:prstGeom>
          <a:noFill/>
          <a:ln w="9525">
            <a:noFill/>
            <a:miter lim="800000"/>
            <a:headEnd/>
            <a:tailEnd/>
          </a:ln>
        </p:spPr>
        <p:txBody>
          <a:bodyPr wrap="none">
            <a:prstTxWarp prst="textNoShape">
              <a:avLst/>
            </a:prstTxWarp>
            <a:spAutoFit/>
          </a:bodyPr>
          <a:lstStyle/>
          <a:p>
            <a:r>
              <a:rPr lang="en-GB" sz="2400" dirty="0" err="1" smtClean="0">
                <a:solidFill>
                  <a:srgbClr val="15B922"/>
                </a:solidFill>
                <a:latin typeface="Trebuchet MS"/>
              </a:rPr>
              <a:t>Teilchenbeschleuniger</a:t>
            </a:r>
            <a:endParaRPr lang="en-GB" sz="2400" dirty="0" smtClean="0">
              <a:solidFill>
                <a:srgbClr val="000000"/>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LHC, RHIC, KEK-B</a:t>
            </a:r>
          </a:p>
          <a:p>
            <a:r>
              <a:rPr lang="en-GB" sz="1800" dirty="0" smtClean="0">
                <a:solidFill>
                  <a:srgbClr val="000000"/>
                </a:solidFill>
                <a:latin typeface="Trebuchet MS"/>
              </a:rPr>
              <a:t>	</a:t>
            </a:r>
            <a:endParaRPr lang="en-US" sz="2400" dirty="0">
              <a:solidFill>
                <a:srgbClr val="000000"/>
              </a:solidFill>
              <a:latin typeface="Trebuchet MS"/>
            </a:endParaRPr>
          </a:p>
        </p:txBody>
      </p:sp>
      <p:sp>
        <p:nvSpPr>
          <p:cNvPr id="18437" name="Rectangle 4"/>
          <p:cNvSpPr>
            <a:spLocks noChangeArrowheads="1"/>
          </p:cNvSpPr>
          <p:nvPr/>
        </p:nvSpPr>
        <p:spPr bwMode="auto">
          <a:xfrm>
            <a:off x="4165600" y="859894"/>
            <a:ext cx="5401735" cy="1754326"/>
          </a:xfrm>
          <a:prstGeom prst="rect">
            <a:avLst/>
          </a:prstGeom>
          <a:noFill/>
          <a:ln w="9525">
            <a:noFill/>
            <a:miter lim="800000"/>
            <a:headEnd/>
            <a:tailEnd/>
          </a:ln>
        </p:spPr>
        <p:txBody>
          <a:bodyPr wrap="square">
            <a:prstTxWarp prst="textNoShape">
              <a:avLst/>
            </a:prstTxWarp>
            <a:spAutoFit/>
          </a:bodyPr>
          <a:lstStyle/>
          <a:p>
            <a:r>
              <a:rPr lang="en-GB" sz="2400" dirty="0" err="1" smtClean="0">
                <a:solidFill>
                  <a:srgbClr val="804000"/>
                </a:solidFill>
                <a:latin typeface="Trebuchet MS"/>
              </a:rPr>
              <a:t>Undergrundlaboratorien</a:t>
            </a:r>
            <a:r>
              <a:rPr lang="en-GB" sz="2400" dirty="0" smtClean="0">
                <a:solidFill>
                  <a:srgbClr val="804000"/>
                </a:solidFill>
                <a:latin typeface="Trebuchet MS"/>
              </a:rPr>
              <a:t> und </a:t>
            </a:r>
          </a:p>
          <a:p>
            <a:r>
              <a:rPr lang="en-GB" sz="2400" dirty="0" smtClean="0">
                <a:solidFill>
                  <a:srgbClr val="804000"/>
                </a:solidFill>
                <a:latin typeface="Trebuchet MS"/>
              </a:rPr>
              <a:t>-</a:t>
            </a:r>
            <a:r>
              <a:rPr lang="en-GB" sz="2400" dirty="0" err="1" smtClean="0">
                <a:solidFill>
                  <a:srgbClr val="804000"/>
                </a:solidFill>
                <a:latin typeface="Trebuchet MS"/>
              </a:rPr>
              <a:t>experimente</a:t>
            </a:r>
            <a:endParaRPr lang="en-GB" sz="2400" dirty="0" smtClean="0">
              <a:solidFill>
                <a:srgbClr val="804000"/>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Gran </a:t>
            </a:r>
            <a:r>
              <a:rPr lang="en-GB" sz="1800" dirty="0" err="1" smtClean="0">
                <a:solidFill>
                  <a:srgbClr val="000000"/>
                </a:solidFill>
                <a:latin typeface="Trebuchet MS"/>
              </a:rPr>
              <a:t>Sasso</a:t>
            </a:r>
            <a:r>
              <a:rPr lang="en-GB" sz="1800" dirty="0" smtClean="0">
                <a:solidFill>
                  <a:srgbClr val="000000"/>
                </a:solidFill>
                <a:latin typeface="Trebuchet MS"/>
              </a:rPr>
              <a:t>, </a:t>
            </a:r>
            <a:r>
              <a:rPr lang="en-GB" sz="1800" dirty="0" err="1" smtClean="0">
                <a:solidFill>
                  <a:srgbClr val="000000"/>
                </a:solidFill>
                <a:latin typeface="Trebuchet MS"/>
              </a:rPr>
              <a:t>Kamiokande</a:t>
            </a:r>
            <a:r>
              <a:rPr lang="en-GB" sz="1800" dirty="0" smtClean="0">
                <a:solidFill>
                  <a:srgbClr val="000000"/>
                </a:solidFill>
                <a:latin typeface="Trebuchet MS"/>
              </a:rPr>
              <a:t>, </a:t>
            </a:r>
            <a:r>
              <a:rPr lang="en-GB" sz="1800" dirty="0" err="1" smtClean="0">
                <a:solidFill>
                  <a:srgbClr val="000000"/>
                </a:solidFill>
                <a:latin typeface="Trebuchet MS"/>
              </a:rPr>
              <a:t>IceCube</a:t>
            </a:r>
            <a:endParaRPr lang="en-GB" sz="1800" dirty="0" smtClean="0">
              <a:solidFill>
                <a:srgbClr val="000000"/>
              </a:solidFill>
              <a:latin typeface="Trebuchet MS"/>
            </a:endParaRPr>
          </a:p>
          <a:p>
            <a:r>
              <a:rPr lang="en-GB" sz="1800" dirty="0" smtClean="0">
                <a:solidFill>
                  <a:srgbClr val="000000"/>
                </a:solidFill>
                <a:latin typeface="Trebuchet MS"/>
              </a:rPr>
              <a:t>	</a:t>
            </a:r>
            <a:endParaRPr lang="en-US" sz="1800" dirty="0" smtClean="0">
              <a:solidFill>
                <a:srgbClr val="000000"/>
              </a:solidFill>
              <a:latin typeface="Trebuchet MS"/>
            </a:endParaRPr>
          </a:p>
          <a:p>
            <a:endParaRPr lang="en-US" sz="2400" dirty="0">
              <a:solidFill>
                <a:srgbClr val="000000"/>
              </a:solidFill>
              <a:latin typeface="Trebuchet MS"/>
            </a:endParaRPr>
          </a:p>
        </p:txBody>
      </p:sp>
      <p:sp>
        <p:nvSpPr>
          <p:cNvPr id="18438" name="Rectangle 5"/>
          <p:cNvSpPr>
            <a:spLocks noChangeArrowheads="1"/>
          </p:cNvSpPr>
          <p:nvPr/>
        </p:nvSpPr>
        <p:spPr bwMode="auto">
          <a:xfrm>
            <a:off x="2657475" y="5665339"/>
            <a:ext cx="3108543" cy="1107996"/>
          </a:xfrm>
          <a:prstGeom prst="rect">
            <a:avLst/>
          </a:prstGeom>
          <a:noFill/>
          <a:ln w="9525">
            <a:noFill/>
            <a:miter lim="800000"/>
            <a:headEnd/>
            <a:tailEnd/>
          </a:ln>
        </p:spPr>
        <p:txBody>
          <a:bodyPr wrap="none">
            <a:prstTxWarp prst="textNoShape">
              <a:avLst/>
            </a:prstTxWarp>
            <a:spAutoFit/>
          </a:bodyPr>
          <a:lstStyle/>
          <a:p>
            <a:r>
              <a:rPr lang="en-GB" sz="2400" dirty="0" err="1" smtClean="0">
                <a:solidFill>
                  <a:srgbClr val="F3B130"/>
                </a:solidFill>
                <a:latin typeface="Trebuchet MS"/>
              </a:rPr>
              <a:t>Raumsonden</a:t>
            </a:r>
            <a:endParaRPr lang="en-GB" sz="2400" dirty="0" smtClean="0">
              <a:solidFill>
                <a:srgbClr val="F3B130"/>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a:t>
            </a:r>
            <a:r>
              <a:rPr lang="de-CH" sz="1800" dirty="0" smtClean="0">
                <a:solidFill>
                  <a:srgbClr val="000000"/>
                </a:solidFill>
                <a:latin typeface="Trebuchet MS"/>
              </a:rPr>
              <a:t>FERMI, Hubble, Planck</a:t>
            </a:r>
            <a:endParaRPr lang="en-US" sz="1800" dirty="0" smtClean="0">
              <a:solidFill>
                <a:srgbClr val="0060BF"/>
              </a:solidFill>
              <a:latin typeface="Trebuchet MS"/>
            </a:endParaRPr>
          </a:p>
          <a:p>
            <a:endParaRPr lang="en-US" sz="2400" dirty="0">
              <a:solidFill>
                <a:srgbClr val="000000"/>
              </a:solidFill>
              <a:latin typeface="Trebuchet MS"/>
            </a:endParaRPr>
          </a:p>
        </p:txBody>
      </p:sp>
      <p:sp>
        <p:nvSpPr>
          <p:cNvPr id="18439" name="Rectangle 6"/>
          <p:cNvSpPr>
            <a:spLocks noChangeArrowheads="1"/>
          </p:cNvSpPr>
          <p:nvPr/>
        </p:nvSpPr>
        <p:spPr bwMode="auto">
          <a:xfrm>
            <a:off x="6110288" y="5654675"/>
            <a:ext cx="3721692" cy="1015663"/>
          </a:xfrm>
          <a:prstGeom prst="rect">
            <a:avLst/>
          </a:prstGeom>
          <a:noFill/>
          <a:ln w="9525">
            <a:noFill/>
            <a:miter lim="800000"/>
            <a:headEnd/>
            <a:tailEnd/>
          </a:ln>
        </p:spPr>
        <p:txBody>
          <a:bodyPr wrap="none">
            <a:prstTxWarp prst="textNoShape">
              <a:avLst/>
            </a:prstTxWarp>
            <a:spAutoFit/>
          </a:bodyPr>
          <a:lstStyle/>
          <a:p>
            <a:r>
              <a:rPr lang="en-GB" sz="2400" dirty="0" err="1" smtClean="0">
                <a:solidFill>
                  <a:srgbClr val="2339BF"/>
                </a:solidFill>
                <a:latin typeface="Trebuchet MS"/>
              </a:rPr>
              <a:t>Terrestrische</a:t>
            </a:r>
            <a:r>
              <a:rPr lang="en-GB" sz="2400" dirty="0" smtClean="0">
                <a:solidFill>
                  <a:srgbClr val="2339BF"/>
                </a:solidFill>
                <a:latin typeface="Trebuchet MS"/>
              </a:rPr>
              <a:t> </a:t>
            </a:r>
            <a:r>
              <a:rPr lang="en-GB" sz="2400" dirty="0" err="1" smtClean="0">
                <a:solidFill>
                  <a:srgbClr val="2339BF"/>
                </a:solidFill>
                <a:latin typeface="Trebuchet MS"/>
              </a:rPr>
              <a:t>Teleskope</a:t>
            </a:r>
            <a:endParaRPr lang="en-GB" sz="2400" dirty="0" smtClean="0">
              <a:solidFill>
                <a:srgbClr val="2339BF"/>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 ALMA, VLT</a:t>
            </a:r>
            <a:endParaRPr lang="en-US" sz="1800" dirty="0" smtClean="0">
              <a:solidFill>
                <a:srgbClr val="0060BF"/>
              </a:solidFill>
              <a:latin typeface="Trebuchet MS"/>
            </a:endParaRPr>
          </a:p>
          <a:p>
            <a:endParaRPr lang="en-US" sz="1800" dirty="0">
              <a:solidFill>
                <a:srgbClr val="000000"/>
              </a:solidFill>
              <a:latin typeface="Trebuchet MS"/>
            </a:endParaRPr>
          </a:p>
        </p:txBody>
      </p:sp>
      <p:sp>
        <p:nvSpPr>
          <p:cNvPr id="18440" name="Rectangle 7"/>
          <p:cNvSpPr>
            <a:spLocks noChangeArrowheads="1"/>
          </p:cNvSpPr>
          <p:nvPr/>
        </p:nvSpPr>
        <p:spPr bwMode="auto">
          <a:xfrm>
            <a:off x="639235" y="3076575"/>
            <a:ext cx="4724400" cy="1477327"/>
          </a:xfrm>
          <a:prstGeom prst="rect">
            <a:avLst/>
          </a:prstGeom>
          <a:noFill/>
          <a:ln w="9525">
            <a:noFill/>
            <a:miter lim="800000"/>
            <a:headEnd/>
            <a:tailEnd/>
          </a:ln>
        </p:spPr>
        <p:txBody>
          <a:bodyPr wrap="square">
            <a:prstTxWarp prst="textNoShape">
              <a:avLst/>
            </a:prstTxWarp>
            <a:spAutoFit/>
          </a:bodyPr>
          <a:lstStyle/>
          <a:p>
            <a:r>
              <a:rPr lang="en-GB" sz="2400" dirty="0" err="1" smtClean="0">
                <a:solidFill>
                  <a:schemeClr val="bg2"/>
                </a:solidFill>
                <a:latin typeface="Trebuchet MS"/>
              </a:rPr>
              <a:t>Experimente</a:t>
            </a:r>
            <a:r>
              <a:rPr lang="en-GB" sz="2400" dirty="0" smtClean="0">
                <a:solidFill>
                  <a:schemeClr val="bg2"/>
                </a:solidFill>
                <a:latin typeface="Trebuchet MS"/>
              </a:rPr>
              <a:t> an </a:t>
            </a:r>
            <a:r>
              <a:rPr lang="en-GB" sz="2400" dirty="0" err="1" smtClean="0">
                <a:solidFill>
                  <a:schemeClr val="bg2"/>
                </a:solidFill>
                <a:latin typeface="Trebuchet MS"/>
              </a:rPr>
              <a:t>Kernreaktoren</a:t>
            </a:r>
            <a:r>
              <a:rPr lang="en-GB" sz="2400" dirty="0" smtClean="0">
                <a:solidFill>
                  <a:schemeClr val="bg2"/>
                </a:solidFill>
                <a:latin typeface="Trebuchet MS"/>
              </a:rPr>
              <a:t> </a:t>
            </a:r>
            <a:r>
              <a:rPr lang="en-GB" sz="2400" dirty="0" err="1" smtClean="0">
                <a:solidFill>
                  <a:schemeClr val="bg2"/>
                </a:solidFill>
                <a:latin typeface="Trebuchet MS"/>
              </a:rPr>
              <a:t>oder</a:t>
            </a:r>
            <a:r>
              <a:rPr lang="en-GB" sz="2400" dirty="0" smtClean="0">
                <a:solidFill>
                  <a:schemeClr val="bg2"/>
                </a:solidFill>
                <a:latin typeface="Trebuchet MS"/>
              </a:rPr>
              <a:t> </a:t>
            </a:r>
            <a:r>
              <a:rPr lang="en-GB" sz="2400" dirty="0" err="1" smtClean="0">
                <a:solidFill>
                  <a:schemeClr val="bg2"/>
                </a:solidFill>
                <a:latin typeface="Trebuchet MS"/>
              </a:rPr>
              <a:t>mit</a:t>
            </a:r>
            <a:r>
              <a:rPr lang="en-GB" sz="2400" dirty="0" smtClean="0">
                <a:solidFill>
                  <a:schemeClr val="bg2"/>
                </a:solidFill>
                <a:latin typeface="Trebuchet MS"/>
              </a:rPr>
              <a:t> </a:t>
            </a:r>
            <a:r>
              <a:rPr lang="en-GB" sz="2400" dirty="0" err="1" smtClean="0">
                <a:solidFill>
                  <a:schemeClr val="bg2"/>
                </a:solidFill>
                <a:latin typeface="Trebuchet MS"/>
              </a:rPr>
              <a:t>radioaktiven</a:t>
            </a:r>
            <a:r>
              <a:rPr lang="en-GB" sz="2400" dirty="0" smtClean="0">
                <a:solidFill>
                  <a:schemeClr val="bg2"/>
                </a:solidFill>
                <a:latin typeface="Trebuchet MS"/>
              </a:rPr>
              <a:t> </a:t>
            </a:r>
            <a:r>
              <a:rPr lang="en-GB" sz="2400" dirty="0" err="1" smtClean="0">
                <a:solidFill>
                  <a:schemeClr val="bg2"/>
                </a:solidFill>
                <a:latin typeface="Trebuchet MS"/>
              </a:rPr>
              <a:t>Quellen</a:t>
            </a:r>
            <a:endParaRPr lang="en-GB" sz="2400" dirty="0" smtClean="0">
              <a:solidFill>
                <a:schemeClr val="bg2"/>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a:t>
            </a:r>
            <a:r>
              <a:rPr lang="en-GB" sz="2400" dirty="0" smtClean="0">
                <a:solidFill>
                  <a:srgbClr val="000000"/>
                </a:solidFill>
                <a:latin typeface="Trebuchet MS"/>
              </a:rPr>
              <a:t> </a:t>
            </a:r>
            <a:r>
              <a:rPr lang="en-GB" sz="1800" dirty="0" err="1" smtClean="0">
                <a:solidFill>
                  <a:srgbClr val="000000"/>
                </a:solidFill>
                <a:latin typeface="Trebuchet MS"/>
              </a:rPr>
              <a:t>KamLAND</a:t>
            </a:r>
            <a:r>
              <a:rPr lang="en-GB" sz="1800" dirty="0" smtClean="0">
                <a:solidFill>
                  <a:srgbClr val="000000"/>
                </a:solidFill>
                <a:latin typeface="Trebuchet MS"/>
              </a:rPr>
              <a:t>, Double-CHOOZ,</a:t>
            </a:r>
          </a:p>
          <a:p>
            <a:r>
              <a:rPr lang="en-GB" sz="1800" dirty="0" err="1" smtClean="0">
                <a:solidFill>
                  <a:srgbClr val="000000"/>
                </a:solidFill>
                <a:latin typeface="Trebuchet MS"/>
              </a:rPr>
              <a:t>Katrin</a:t>
            </a:r>
            <a:r>
              <a:rPr lang="en-GB" sz="1800" dirty="0" smtClean="0">
                <a:solidFill>
                  <a:srgbClr val="000000"/>
                </a:solidFill>
                <a:latin typeface="Trebuchet MS"/>
              </a:rPr>
              <a:t>, </a:t>
            </a:r>
            <a:r>
              <a:rPr lang="en-GB" sz="1800" dirty="0" err="1" smtClean="0">
                <a:solidFill>
                  <a:srgbClr val="000000"/>
                </a:solidFill>
                <a:latin typeface="Trebuchet MS"/>
              </a:rPr>
              <a:t>Atominstitut</a:t>
            </a:r>
            <a:endParaRPr lang="en-US" sz="1800" dirty="0">
              <a:solidFill>
                <a:srgbClr val="0060BF"/>
              </a:solidFill>
              <a:latin typeface="Trebuchet MS"/>
            </a:endParaRPr>
          </a:p>
        </p:txBody>
      </p:sp>
      <p:pic>
        <p:nvPicPr>
          <p:cNvPr id="18447" name="Picture 21"/>
          <p:cNvPicPr>
            <a:picLocks noChangeAspect="1" noChangeArrowheads="1"/>
          </p:cNvPicPr>
          <p:nvPr/>
        </p:nvPicPr>
        <p:blipFill>
          <a:blip r:embed="rId3"/>
          <a:srcRect/>
          <a:stretch>
            <a:fillRect/>
          </a:stretch>
        </p:blipFill>
        <p:spPr bwMode="auto">
          <a:xfrm>
            <a:off x="4252258" y="3928534"/>
            <a:ext cx="1450042" cy="1846792"/>
          </a:xfrm>
          <a:prstGeom prst="rect">
            <a:avLst/>
          </a:prstGeom>
          <a:noFill/>
          <a:ln w="9525">
            <a:noFill/>
            <a:miter lim="800000"/>
            <a:headEnd/>
            <a:tailEnd/>
          </a:ln>
        </p:spPr>
      </p:pic>
      <p:sp>
        <p:nvSpPr>
          <p:cNvPr id="18448" name="Rectangle 22"/>
          <p:cNvSpPr>
            <a:spLocks noChangeArrowheads="1"/>
          </p:cNvSpPr>
          <p:nvPr/>
        </p:nvSpPr>
        <p:spPr bwMode="auto">
          <a:xfrm>
            <a:off x="4483632" y="5451479"/>
            <a:ext cx="993544" cy="307777"/>
          </a:xfrm>
          <a:prstGeom prst="rect">
            <a:avLst/>
          </a:prstGeom>
          <a:noFill/>
          <a:ln w="9525">
            <a:noFill/>
            <a:miter lim="800000"/>
            <a:headEnd/>
            <a:tailEnd/>
          </a:ln>
        </p:spPr>
        <p:txBody>
          <a:bodyPr wrap="none">
            <a:prstTxWarp prst="textNoShape">
              <a:avLst/>
            </a:prstTxWarp>
            <a:spAutoFit/>
          </a:bodyPr>
          <a:lstStyle/>
          <a:p>
            <a:r>
              <a:rPr lang="en-GB" dirty="0" err="1">
                <a:solidFill>
                  <a:schemeClr val="bg1"/>
                </a:solidFill>
                <a:latin typeface="Trebuchet MS"/>
              </a:rPr>
              <a:t>KamLAND</a:t>
            </a:r>
            <a:endParaRPr lang="en-US" dirty="0">
              <a:solidFill>
                <a:srgbClr val="0060BF"/>
              </a:solidFill>
              <a:latin typeface="Trebuchet MS"/>
            </a:endParaRPr>
          </a:p>
        </p:txBody>
      </p:sp>
      <p:sp>
        <p:nvSpPr>
          <p:cNvPr id="26" name="Rectangle 16"/>
          <p:cNvSpPr txBox="1">
            <a:spLocks noChangeArrowheads="1"/>
          </p:cNvSpPr>
          <p:nvPr/>
        </p:nvSpPr>
        <p:spPr bwMode="auto">
          <a:xfrm>
            <a:off x="854074" y="277813"/>
            <a:ext cx="8709025" cy="476250"/>
          </a:xfrm>
          <a:prstGeom prst="rect">
            <a:avLst/>
          </a:prstGeom>
          <a:gradFill rotWithShape="0">
            <a:gsLst>
              <a:gs pos="0">
                <a:schemeClr val="bg1"/>
              </a:gs>
              <a:gs pos="100000">
                <a:srgbClr val="97C1E1"/>
              </a:gs>
            </a:gsLst>
            <a:lin ang="0" scaled="1"/>
          </a:gradFill>
          <a:ln>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Anlagen </a:t>
            </a:r>
            <a:r>
              <a:rPr kumimoji="0" lang="en-US" sz="2800" b="1" i="0" u="none" strike="noStrike" kern="0" cap="none" spc="0" normalizeH="0" baseline="0" noProof="0" dirty="0" err="1" smtClean="0">
                <a:ln>
                  <a:noFill/>
                </a:ln>
                <a:solidFill>
                  <a:srgbClr val="000099"/>
                </a:solidFill>
                <a:effectLst/>
                <a:uLnTx/>
                <a:uFillTx/>
                <a:latin typeface="Trebuchet MS"/>
                <a:ea typeface="ＭＳ Ｐゴシック" charset="-128"/>
                <a:cs typeface="ＭＳ Ｐゴシック" charset="-128"/>
              </a:rPr>
              <a:t>zur</a:t>
            </a: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rgbClr val="000099"/>
                </a:solidFill>
                <a:effectLst/>
                <a:uLnTx/>
                <a:uFillTx/>
                <a:latin typeface="Trebuchet MS"/>
                <a:ea typeface="ＭＳ Ｐゴシック" charset="-128"/>
                <a:cs typeface="ＭＳ Ｐゴシック" charset="-128"/>
              </a:rPr>
              <a:t>Beantwortung</a:t>
            </a:r>
            <a:r>
              <a:rPr kumimoji="0" lang="en-US" sz="2800" b="1" i="0" u="none" strike="noStrike" kern="0" cap="none" spc="0" normalizeH="0" baseline="0" noProof="0" dirty="0" smtClean="0">
                <a:ln>
                  <a:noFill/>
                </a:ln>
                <a:solidFill>
                  <a:srgbClr val="000099"/>
                </a:solidFill>
                <a:effectLst/>
                <a:uLnTx/>
                <a:uFillTx/>
                <a:latin typeface="Trebuchet MS"/>
                <a:ea typeface="ＭＳ Ｐゴシック" charset="-128"/>
                <a:cs typeface="ＭＳ Ｐゴシック" charset="-128"/>
              </a:rPr>
              <a:t> </a:t>
            </a:r>
            <a:r>
              <a:rPr lang="en-US" sz="2800" kern="0" noProof="0" dirty="0" err="1" smtClean="0">
                <a:solidFill>
                  <a:srgbClr val="000099"/>
                </a:solidFill>
                <a:latin typeface="Trebuchet MS"/>
                <a:ea typeface="ＭＳ Ｐゴシック" charset="-128"/>
                <a:cs typeface="ＭＳ Ｐゴシック" charset="-128"/>
              </a:rPr>
              <a:t>dieser</a:t>
            </a:r>
            <a:r>
              <a:rPr lang="en-US" sz="2800" kern="0" noProof="0" dirty="0" smtClean="0">
                <a:solidFill>
                  <a:srgbClr val="000099"/>
                </a:solidFill>
                <a:latin typeface="Trebuchet MS"/>
                <a:ea typeface="ＭＳ Ｐゴシック" charset="-128"/>
                <a:cs typeface="ＭＳ Ｐゴシック" charset="-128"/>
              </a:rPr>
              <a:t> </a:t>
            </a:r>
            <a:r>
              <a:rPr lang="en-US" sz="2800" kern="0" noProof="0" dirty="0" err="1" smtClean="0">
                <a:solidFill>
                  <a:srgbClr val="000099"/>
                </a:solidFill>
                <a:latin typeface="Trebuchet MS"/>
                <a:ea typeface="ＭＳ Ｐゴシック" charset="-128"/>
                <a:cs typeface="ＭＳ Ｐゴシック" charset="-128"/>
              </a:rPr>
              <a:t>Fragen</a:t>
            </a:r>
            <a:endParaRPr kumimoji="0" lang="en-US" sz="2800" b="1" i="0" u="none" strike="noStrike" kern="0" cap="none" spc="0" normalizeH="0" baseline="0" noProof="0" dirty="0">
              <a:ln>
                <a:noFill/>
              </a:ln>
              <a:solidFill>
                <a:srgbClr val="000099"/>
              </a:solidFill>
              <a:effectLst/>
              <a:uLnTx/>
              <a:uFillTx/>
              <a:latin typeface="Trebuchet MS"/>
              <a:ea typeface="ＭＳ Ｐゴシック" charset="-128"/>
              <a:cs typeface="ＭＳ Ｐゴシック" charset="-128"/>
            </a:endParaRPr>
          </a:p>
        </p:txBody>
      </p:sp>
      <p:pic>
        <p:nvPicPr>
          <p:cNvPr id="27" name="Picture 7" descr="SMALLERfrigo_virtual_original"/>
          <p:cNvPicPr>
            <a:picLocks noChangeAspect="1" noChangeArrowheads="1"/>
          </p:cNvPicPr>
          <p:nvPr/>
        </p:nvPicPr>
        <p:blipFill>
          <a:blip r:embed="rId4"/>
          <a:srcRect/>
          <a:stretch>
            <a:fillRect/>
          </a:stretch>
        </p:blipFill>
        <p:spPr bwMode="auto">
          <a:xfrm>
            <a:off x="830264" y="1608667"/>
            <a:ext cx="2076634" cy="1282171"/>
          </a:xfrm>
          <a:prstGeom prst="rect">
            <a:avLst/>
          </a:prstGeom>
          <a:noFill/>
          <a:ln w="12700">
            <a:solidFill>
              <a:schemeClr val="bg1"/>
            </a:solidFill>
            <a:miter lim="800000"/>
            <a:headEnd/>
            <a:tailEnd/>
          </a:ln>
        </p:spPr>
      </p:pic>
      <p:sp>
        <p:nvSpPr>
          <p:cNvPr id="29" name="Rectangle 7"/>
          <p:cNvSpPr>
            <a:spLocks noChangeArrowheads="1"/>
          </p:cNvSpPr>
          <p:nvPr/>
        </p:nvSpPr>
        <p:spPr bwMode="auto">
          <a:xfrm>
            <a:off x="3022600" y="2001306"/>
            <a:ext cx="4724400" cy="1200328"/>
          </a:xfrm>
          <a:prstGeom prst="rect">
            <a:avLst/>
          </a:prstGeom>
          <a:noFill/>
          <a:ln w="9525">
            <a:noFill/>
            <a:miter lim="800000"/>
            <a:headEnd/>
            <a:tailEnd/>
          </a:ln>
        </p:spPr>
        <p:txBody>
          <a:bodyPr wrap="square">
            <a:prstTxWarp prst="textNoShape">
              <a:avLst/>
            </a:prstTxWarp>
            <a:spAutoFit/>
          </a:bodyPr>
          <a:lstStyle/>
          <a:p>
            <a:r>
              <a:rPr lang="en-GB" sz="2400" dirty="0" err="1" smtClean="0">
                <a:solidFill>
                  <a:srgbClr val="3366FF"/>
                </a:solidFill>
                <a:latin typeface="Trebuchet MS"/>
              </a:rPr>
              <a:t>Experimente</a:t>
            </a:r>
            <a:r>
              <a:rPr lang="en-GB" sz="2400" dirty="0" smtClean="0">
                <a:solidFill>
                  <a:srgbClr val="3366FF"/>
                </a:solidFill>
                <a:latin typeface="Trebuchet MS"/>
              </a:rPr>
              <a:t> </a:t>
            </a:r>
            <a:r>
              <a:rPr lang="en-GB" sz="2400" dirty="0" err="1" smtClean="0">
                <a:solidFill>
                  <a:srgbClr val="3366FF"/>
                </a:solidFill>
                <a:latin typeface="Trebuchet MS"/>
              </a:rPr>
              <a:t>mit</a:t>
            </a:r>
            <a:r>
              <a:rPr lang="en-GB" sz="2400" dirty="0" smtClean="0">
                <a:solidFill>
                  <a:srgbClr val="3366FF"/>
                </a:solidFill>
                <a:latin typeface="Trebuchet MS"/>
              </a:rPr>
              <a:t> </a:t>
            </a:r>
            <a:r>
              <a:rPr lang="en-GB" sz="2400" dirty="0" err="1" smtClean="0">
                <a:solidFill>
                  <a:srgbClr val="3366FF"/>
                </a:solidFill>
                <a:latin typeface="Trebuchet MS"/>
              </a:rPr>
              <a:t>kosmischen</a:t>
            </a:r>
            <a:r>
              <a:rPr lang="en-GB" sz="2400" dirty="0" smtClean="0">
                <a:solidFill>
                  <a:srgbClr val="3366FF"/>
                </a:solidFill>
                <a:latin typeface="Trebuchet MS"/>
              </a:rPr>
              <a:t> </a:t>
            </a:r>
            <a:r>
              <a:rPr lang="en-GB" sz="2400" dirty="0" err="1" smtClean="0">
                <a:solidFill>
                  <a:srgbClr val="3366FF"/>
                </a:solidFill>
                <a:latin typeface="Trebuchet MS"/>
              </a:rPr>
              <a:t>Strahlen</a:t>
            </a:r>
            <a:endParaRPr lang="en-GB" sz="2400" dirty="0" smtClean="0">
              <a:solidFill>
                <a:srgbClr val="3366FF"/>
              </a:solidFill>
              <a:latin typeface="Trebuchet MS"/>
            </a:endParaRPr>
          </a:p>
          <a:p>
            <a:r>
              <a:rPr lang="en-GB" sz="1800" dirty="0" err="1" smtClean="0">
                <a:solidFill>
                  <a:srgbClr val="000000"/>
                </a:solidFill>
                <a:latin typeface="Trebuchet MS"/>
              </a:rPr>
              <a:t>z.B</a:t>
            </a:r>
            <a:r>
              <a:rPr lang="en-GB" sz="1800" dirty="0" smtClean="0">
                <a:solidFill>
                  <a:srgbClr val="000000"/>
                </a:solidFill>
                <a:latin typeface="Trebuchet MS"/>
              </a:rPr>
              <a:t>.</a:t>
            </a:r>
            <a:r>
              <a:rPr lang="en-GB" sz="2400" dirty="0" smtClean="0">
                <a:solidFill>
                  <a:srgbClr val="000000"/>
                </a:solidFill>
                <a:latin typeface="Trebuchet MS"/>
              </a:rPr>
              <a:t> </a:t>
            </a:r>
            <a:r>
              <a:rPr lang="en-GB" sz="1800" dirty="0" smtClean="0">
                <a:solidFill>
                  <a:srgbClr val="000000"/>
                </a:solidFill>
                <a:latin typeface="Trebuchet MS"/>
              </a:rPr>
              <a:t>Auger</a:t>
            </a:r>
            <a:endParaRPr lang="en-US" sz="1800" dirty="0">
              <a:solidFill>
                <a:srgbClr val="0060BF"/>
              </a:solidFill>
              <a:latin typeface="Trebuchet MS"/>
            </a:endParaRPr>
          </a:p>
        </p:txBody>
      </p:sp>
      <p:grpSp>
        <p:nvGrpSpPr>
          <p:cNvPr id="5" name="Group 24"/>
          <p:cNvGrpSpPr/>
          <p:nvPr/>
        </p:nvGrpSpPr>
        <p:grpSpPr>
          <a:xfrm>
            <a:off x="7400396" y="1985433"/>
            <a:ext cx="1962150" cy="1258888"/>
            <a:chOff x="7332663" y="1816100"/>
            <a:chExt cx="1962150" cy="1258888"/>
          </a:xfrm>
        </p:grpSpPr>
        <p:pic>
          <p:nvPicPr>
            <p:cNvPr id="18451" name="Picture 15"/>
            <p:cNvPicPr>
              <a:picLocks noChangeAspect="1" noChangeArrowheads="1"/>
            </p:cNvPicPr>
            <p:nvPr/>
          </p:nvPicPr>
          <p:blipFill>
            <a:blip r:embed="rId5"/>
            <a:srcRect/>
            <a:stretch>
              <a:fillRect/>
            </a:stretch>
          </p:blipFill>
          <p:spPr bwMode="auto">
            <a:xfrm>
              <a:off x="7332663" y="1816100"/>
              <a:ext cx="1962150" cy="1258888"/>
            </a:xfrm>
            <a:prstGeom prst="rect">
              <a:avLst/>
            </a:prstGeom>
            <a:noFill/>
            <a:ln w="9525">
              <a:noFill/>
              <a:miter lim="800000"/>
              <a:headEnd/>
              <a:tailEnd/>
            </a:ln>
          </p:spPr>
        </p:pic>
        <p:sp>
          <p:nvSpPr>
            <p:cNvPr id="23" name="Rectangle 13"/>
            <p:cNvSpPr>
              <a:spLocks noChangeArrowheads="1"/>
            </p:cNvSpPr>
            <p:nvPr/>
          </p:nvSpPr>
          <p:spPr bwMode="auto">
            <a:xfrm>
              <a:off x="8178392" y="1906588"/>
              <a:ext cx="1075685"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Gran </a:t>
              </a:r>
              <a:r>
                <a:rPr lang="en-GB" dirty="0" err="1" smtClean="0">
                  <a:solidFill>
                    <a:schemeClr val="bg1"/>
                  </a:solidFill>
                  <a:latin typeface="Trebuchet MS"/>
                </a:rPr>
                <a:t>Sasso</a:t>
              </a:r>
              <a:endParaRPr lang="en-US" sz="2400" dirty="0">
                <a:solidFill>
                  <a:srgbClr val="0060BF"/>
                </a:solidFill>
                <a:latin typeface="Trebuchet MS"/>
              </a:endParaRPr>
            </a:p>
          </p:txBody>
        </p:sp>
      </p:grpSp>
      <p:grpSp>
        <p:nvGrpSpPr>
          <p:cNvPr id="6" name="Group 27"/>
          <p:cNvGrpSpPr/>
          <p:nvPr/>
        </p:nvGrpSpPr>
        <p:grpSpPr>
          <a:xfrm>
            <a:off x="5217668" y="2499019"/>
            <a:ext cx="1348232" cy="1010440"/>
            <a:chOff x="5217668" y="2380488"/>
            <a:chExt cx="1348232" cy="1010440"/>
          </a:xfrm>
        </p:grpSpPr>
        <p:pic>
          <p:nvPicPr>
            <p:cNvPr id="22" name="Picture 21" descr="Auger_pampa.JPG"/>
            <p:cNvPicPr>
              <a:picLocks noChangeAspect="1"/>
            </p:cNvPicPr>
            <p:nvPr/>
          </p:nvPicPr>
          <p:blipFill>
            <a:blip r:embed="rId6"/>
            <a:stretch>
              <a:fillRect/>
            </a:stretch>
          </p:blipFill>
          <p:spPr>
            <a:xfrm>
              <a:off x="5217668" y="2380488"/>
              <a:ext cx="1348232" cy="1010440"/>
            </a:xfrm>
            <a:prstGeom prst="rect">
              <a:avLst/>
            </a:prstGeom>
          </p:spPr>
        </p:pic>
        <p:sp>
          <p:nvSpPr>
            <p:cNvPr id="24" name="Rectangle 13"/>
            <p:cNvSpPr>
              <a:spLocks noChangeArrowheads="1"/>
            </p:cNvSpPr>
            <p:nvPr/>
          </p:nvSpPr>
          <p:spPr bwMode="auto">
            <a:xfrm>
              <a:off x="5270092" y="2427288"/>
              <a:ext cx="674446"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Auger</a:t>
              </a:r>
              <a:endParaRPr lang="en-US" sz="2400" dirty="0">
                <a:solidFill>
                  <a:srgbClr val="0060BF"/>
                </a:solidFill>
                <a:latin typeface="Trebuchet MS"/>
              </a:endParaRPr>
            </a:p>
          </p:txBody>
        </p:sp>
      </p:grpSp>
      <p:pic>
        <p:nvPicPr>
          <p:cNvPr id="31" name="Picture 30" descr="HubbleTelescope.jpg"/>
          <p:cNvPicPr>
            <a:picLocks noChangeAspect="1"/>
          </p:cNvPicPr>
          <p:nvPr/>
        </p:nvPicPr>
        <p:blipFill>
          <a:blip r:embed="rId7"/>
          <a:stretch>
            <a:fillRect/>
          </a:stretch>
        </p:blipFill>
        <p:spPr>
          <a:xfrm>
            <a:off x="829732" y="4690532"/>
            <a:ext cx="1659467" cy="1659467"/>
          </a:xfrm>
          <a:prstGeom prst="rect">
            <a:avLst/>
          </a:prstGeom>
        </p:spPr>
      </p:pic>
      <p:pic>
        <p:nvPicPr>
          <p:cNvPr id="32" name="Picture 31" descr="VLT_ESO-580x326.jpg"/>
          <p:cNvPicPr>
            <a:picLocks noChangeAspect="1"/>
          </p:cNvPicPr>
          <p:nvPr/>
        </p:nvPicPr>
        <p:blipFill>
          <a:blip r:embed="rId8"/>
          <a:stretch>
            <a:fillRect/>
          </a:stretch>
        </p:blipFill>
        <p:spPr>
          <a:xfrm>
            <a:off x="6212095" y="3742266"/>
            <a:ext cx="3185908" cy="1790700"/>
          </a:xfrm>
          <a:prstGeom prst="rect">
            <a:avLst/>
          </a:prstGeom>
        </p:spPr>
      </p:pic>
      <p:sp>
        <p:nvSpPr>
          <p:cNvPr id="33" name="Rectangle 22"/>
          <p:cNvSpPr>
            <a:spLocks noChangeArrowheads="1"/>
          </p:cNvSpPr>
          <p:nvPr/>
        </p:nvSpPr>
        <p:spPr bwMode="auto">
          <a:xfrm>
            <a:off x="876832" y="4740279"/>
            <a:ext cx="778416"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Hubble</a:t>
            </a:r>
            <a:endParaRPr lang="en-US" dirty="0">
              <a:solidFill>
                <a:srgbClr val="0060BF"/>
              </a:solidFill>
              <a:latin typeface="Trebuchet MS"/>
            </a:endParaRPr>
          </a:p>
        </p:txBody>
      </p:sp>
      <p:sp>
        <p:nvSpPr>
          <p:cNvPr id="34" name="Rectangle 22"/>
          <p:cNvSpPr>
            <a:spLocks noChangeArrowheads="1"/>
          </p:cNvSpPr>
          <p:nvPr/>
        </p:nvSpPr>
        <p:spPr bwMode="auto">
          <a:xfrm>
            <a:off x="6380169" y="3910546"/>
            <a:ext cx="2452978"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Very Large Telescope (VLT)</a:t>
            </a:r>
            <a:endParaRPr lang="en-US" dirty="0">
              <a:solidFill>
                <a:srgbClr val="0060BF"/>
              </a:solidFill>
              <a:latin typeface="Trebuchet MS"/>
            </a:endParaRPr>
          </a:p>
        </p:txBody>
      </p:sp>
      <p:sp>
        <p:nvSpPr>
          <p:cNvPr id="35" name="Rectangle 22"/>
          <p:cNvSpPr>
            <a:spLocks noChangeArrowheads="1"/>
          </p:cNvSpPr>
          <p:nvPr/>
        </p:nvSpPr>
        <p:spPr bwMode="auto">
          <a:xfrm>
            <a:off x="2214559" y="2471212"/>
            <a:ext cx="516475" cy="307777"/>
          </a:xfrm>
          <a:prstGeom prst="rect">
            <a:avLst/>
          </a:prstGeom>
          <a:noFill/>
          <a:ln w="9525">
            <a:noFill/>
            <a:miter lim="800000"/>
            <a:headEnd/>
            <a:tailEnd/>
          </a:ln>
        </p:spPr>
        <p:txBody>
          <a:bodyPr wrap="none">
            <a:prstTxWarp prst="textNoShape">
              <a:avLst/>
            </a:prstTxWarp>
            <a:spAutoFit/>
          </a:bodyPr>
          <a:lstStyle/>
          <a:p>
            <a:r>
              <a:rPr lang="en-GB" dirty="0" smtClean="0">
                <a:solidFill>
                  <a:schemeClr val="bg1"/>
                </a:solidFill>
                <a:latin typeface="Trebuchet MS"/>
              </a:rPr>
              <a:t>LHC</a:t>
            </a:r>
            <a:endParaRPr lang="en-US" dirty="0">
              <a:solidFill>
                <a:srgbClr val="0060BF"/>
              </a:solidFill>
              <a:latin typeface="Trebuchet M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926169" y="2188631"/>
            <a:ext cx="5524497" cy="482600"/>
          </a:xfrm>
        </p:spPr>
        <p:txBody>
          <a:bodyPr/>
          <a:lstStyle/>
          <a:p>
            <a:r>
              <a:rPr lang="en-US" dirty="0" err="1" smtClean="0">
                <a:solidFill>
                  <a:schemeClr val="tx1"/>
                </a:solidFill>
                <a:latin typeface="Trebuchet MS"/>
              </a:rPr>
              <a:t>Dunkle</a:t>
            </a:r>
            <a:r>
              <a:rPr lang="en-US" dirty="0" smtClean="0">
                <a:solidFill>
                  <a:schemeClr val="tx1"/>
                </a:solidFill>
                <a:latin typeface="Trebuchet MS"/>
              </a:rPr>
              <a:t> </a:t>
            </a:r>
            <a:r>
              <a:rPr lang="en-US" dirty="0" err="1" smtClean="0">
                <a:solidFill>
                  <a:schemeClr val="tx1"/>
                </a:solidFill>
                <a:latin typeface="Trebuchet MS"/>
              </a:rPr>
              <a:t>Materie</a:t>
            </a:r>
            <a:r>
              <a:rPr lang="en-US" dirty="0" smtClean="0">
                <a:solidFill>
                  <a:schemeClr val="tx1"/>
                </a:solidFill>
              </a:rPr>
              <a:t/>
            </a:r>
            <a:br>
              <a:rPr lang="en-US" dirty="0" smtClean="0">
                <a:solidFill>
                  <a:schemeClr val="tx1"/>
                </a:solidFill>
              </a:rPr>
            </a:br>
            <a:r>
              <a:rPr lang="en-US" dirty="0" smtClean="0">
                <a:solidFill>
                  <a:schemeClr val="tx1"/>
                </a:solidFill>
                <a:latin typeface="Trebuchet MS"/>
              </a:rPr>
              <a:t>(23%)</a:t>
            </a:r>
            <a:br>
              <a:rPr lang="en-US" dirty="0" smtClean="0">
                <a:solidFill>
                  <a:schemeClr val="tx1"/>
                </a:solidFill>
                <a:latin typeface="Trebuchet MS"/>
              </a:rPr>
            </a:br>
            <a:endParaRPr lang="en-US" dirty="0">
              <a:solidFill>
                <a:schemeClr val="tx1"/>
              </a:solidFill>
            </a:endParaRPr>
          </a:p>
        </p:txBody>
      </p:sp>
      <p:sp>
        <p:nvSpPr>
          <p:cNvPr id="3" name="Date Placeholder 2"/>
          <p:cNvSpPr>
            <a:spLocks noGrp="1"/>
          </p:cNvSpPr>
          <p:nvPr>
            <p:ph type="dt" sz="half" idx="10"/>
          </p:nvPr>
        </p:nvSpPr>
        <p:spPr/>
        <p:txBody>
          <a:bodyPr/>
          <a:lstStyle/>
          <a:p>
            <a:pPr>
              <a:defRPr/>
            </a:pPr>
            <a:r>
              <a:rPr lang="de-CH" smtClean="0"/>
              <a:t>C.-E. Wulz</a:t>
            </a:r>
            <a:endParaRPr lang="en-US" b="0" i="0"/>
          </a:p>
        </p:txBody>
      </p:sp>
      <p:sp>
        <p:nvSpPr>
          <p:cNvPr id="4" name="Slide Number Placeholder 3"/>
          <p:cNvSpPr>
            <a:spLocks noGrp="1"/>
          </p:cNvSpPr>
          <p:nvPr>
            <p:ph type="sldNum" sz="quarter" idx="11"/>
          </p:nvPr>
        </p:nvSpPr>
        <p:spPr/>
        <p:txBody>
          <a:bodyPr/>
          <a:lstStyle/>
          <a:p>
            <a:pPr>
              <a:defRPr/>
            </a:pPr>
            <a:fld id="{46E01AC1-9AA4-A24C-9A37-A86FD825E15D}" type="slidenum">
              <a:rPr lang="en-US" smtClean="0"/>
              <a:pPr>
                <a:defRPr/>
              </a:pPr>
              <a:t>27</a:t>
            </a:fld>
            <a:endParaRPr lang="en-US" b="0" i="0"/>
          </a:p>
        </p:txBody>
      </p:sp>
      <p:sp>
        <p:nvSpPr>
          <p:cNvPr id="8" name="Title 1"/>
          <p:cNvSpPr txBox="1">
            <a:spLocks/>
          </p:cNvSpPr>
          <p:nvPr/>
        </p:nvSpPr>
        <p:spPr bwMode="auto">
          <a:xfrm>
            <a:off x="622307" y="3712634"/>
            <a:ext cx="8382000"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chemeClr val="tx1"/>
                </a:solidFill>
                <a:effectLst/>
                <a:uLnTx/>
                <a:uFillTx/>
                <a:latin typeface="Trebuchet MS"/>
                <a:ea typeface="ＭＳ Ｐゴシック" charset="-128"/>
                <a:cs typeface="ＭＳ Ｐゴシック" charset="-128"/>
              </a:rPr>
              <a:t>Dunkle</a:t>
            </a:r>
            <a:r>
              <a:rPr kumimoji="0" lang="en-US" sz="2800" b="1" i="0" u="none" strike="noStrike" kern="0" cap="none" spc="0" normalizeH="0" baseline="0" noProof="0" dirty="0" smtClean="0">
                <a:ln>
                  <a:noFill/>
                </a:ln>
                <a:solidFill>
                  <a:schemeClr val="tx1"/>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chemeClr val="tx1"/>
                </a:solidFill>
                <a:effectLst/>
                <a:uLnTx/>
                <a:uFillTx/>
                <a:latin typeface="Trebuchet MS"/>
                <a:ea typeface="ＭＳ Ｐゴシック" charset="-128"/>
                <a:cs typeface="ＭＳ Ｐゴシック" charset="-128"/>
              </a:rPr>
              <a:t>Energie</a:t>
            </a:r>
            <a:endParaRPr kumimoji="0" lang="en-US" sz="2800" b="1" i="0" u="none" strike="noStrike" kern="0" cap="none" spc="0" normalizeH="0" baseline="0" noProof="0" dirty="0" smtClean="0">
              <a:ln>
                <a:noFill/>
              </a:ln>
              <a:solidFill>
                <a:schemeClr val="tx1"/>
              </a:solidFill>
              <a:effectLst/>
              <a:uLnTx/>
              <a:uFillTx/>
              <a:latin typeface="Trebuchet MS"/>
              <a:ea typeface="ＭＳ Ｐゴシック" charset="-128"/>
              <a:cs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kern="0" dirty="0" smtClean="0">
                <a:solidFill>
                  <a:schemeClr val="tx1"/>
                </a:solidFill>
                <a:latin typeface="Trebuchet MS"/>
                <a:ea typeface="ＭＳ Ｐゴシック" charset="-128"/>
                <a:cs typeface="ＭＳ Ｐゴシック" charset="-128"/>
              </a:rPr>
              <a:t>(73%)</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dirty="0">
              <a:ln>
                <a:noFill/>
              </a:ln>
              <a:solidFill>
                <a:schemeClr val="tx1"/>
              </a:solidFill>
              <a:effectLst/>
              <a:uLnTx/>
              <a:uFillTx/>
              <a:latin typeface="Trebuchet MS"/>
              <a:ea typeface="ＭＳ Ｐゴシック" charset="-128"/>
              <a:cs typeface="ＭＳ Ｐゴシック" charset="-128"/>
            </a:endParaRPr>
          </a:p>
        </p:txBody>
      </p:sp>
      <p:sp>
        <p:nvSpPr>
          <p:cNvPr id="9" name="Title 1"/>
          <p:cNvSpPr txBox="1">
            <a:spLocks/>
          </p:cNvSpPr>
          <p:nvPr/>
        </p:nvSpPr>
        <p:spPr bwMode="auto">
          <a:xfrm>
            <a:off x="2315640" y="867837"/>
            <a:ext cx="4864098" cy="482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err="1" smtClean="0">
                <a:ln>
                  <a:noFill/>
                </a:ln>
                <a:solidFill>
                  <a:schemeClr val="accent2">
                    <a:lumMod val="75000"/>
                  </a:schemeClr>
                </a:solidFill>
                <a:effectLst/>
                <a:uLnTx/>
                <a:uFillTx/>
                <a:latin typeface="Trebuchet MS"/>
                <a:ea typeface="ＭＳ Ｐゴシック" charset="-128"/>
                <a:cs typeface="ＭＳ Ｐゴシック" charset="-128"/>
              </a:rPr>
              <a:t>Bekannte</a:t>
            </a:r>
            <a: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t> </a:t>
            </a:r>
            <a:r>
              <a:rPr kumimoji="0" lang="en-US" sz="2800" b="1" i="0" u="none" strike="noStrike" kern="0" cap="none" spc="0" normalizeH="0" baseline="0" noProof="0" dirty="0" err="1" smtClean="0">
                <a:ln>
                  <a:noFill/>
                </a:ln>
                <a:solidFill>
                  <a:schemeClr val="accent2">
                    <a:lumMod val="75000"/>
                  </a:schemeClr>
                </a:solidFill>
                <a:effectLst/>
                <a:uLnTx/>
                <a:uFillTx/>
                <a:latin typeface="Trebuchet MS"/>
                <a:ea typeface="ＭＳ Ｐゴシック" charset="-128"/>
                <a:cs typeface="ＭＳ Ｐゴシック" charset="-128"/>
              </a:rPr>
              <a:t>Materie</a:t>
            </a:r>
            <a: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t/>
            </a:r>
            <a:b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br>
            <a:r>
              <a:rPr kumimoji="0" lang="en-US" sz="2800" b="1" i="0" u="none" strike="noStrike" kern="0" cap="none" spc="0" normalizeH="0" baseline="0" noProof="0" dirty="0" smtClean="0">
                <a:ln>
                  <a:noFill/>
                </a:ln>
                <a:solidFill>
                  <a:schemeClr val="accent2">
                    <a:lumMod val="75000"/>
                  </a:schemeClr>
                </a:solidFill>
                <a:effectLst/>
                <a:uLnTx/>
                <a:uFillTx/>
                <a:latin typeface="Trebuchet MS"/>
                <a:ea typeface="ＭＳ Ｐゴシック" charset="-128"/>
                <a:cs typeface="ＭＳ Ｐゴシック" charset="-128"/>
              </a:rPr>
              <a:t>(4%)</a:t>
            </a:r>
            <a:endParaRPr kumimoji="0" lang="en-US" sz="2800" b="1" i="0" u="none" strike="noStrike" kern="0" cap="none" spc="0" normalizeH="0" baseline="0" noProof="0" dirty="0">
              <a:ln>
                <a:noFill/>
              </a:ln>
              <a:solidFill>
                <a:schemeClr val="accent2">
                  <a:lumMod val="75000"/>
                </a:schemeClr>
              </a:solidFill>
              <a:effectLst/>
              <a:uLnTx/>
              <a:uFillTx/>
              <a:latin typeface="Trebuchet MS"/>
              <a:ea typeface="ＭＳ Ｐゴシック" charset="-128"/>
              <a:cs typeface="ＭＳ Ｐゴシック" charset="-128"/>
            </a:endParaRPr>
          </a:p>
        </p:txBody>
      </p:sp>
      <p:sp>
        <p:nvSpPr>
          <p:cNvPr id="11" name="Rectangle 22"/>
          <p:cNvSpPr txBox="1">
            <a:spLocks noChangeArrowheads="1"/>
          </p:cNvSpPr>
          <p:nvPr/>
        </p:nvSpPr>
        <p:spPr bwMode="auto">
          <a:xfrm>
            <a:off x="584200" y="6553203"/>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2" name="Rectangle 23"/>
          <p:cNvSpPr txBox="1">
            <a:spLocks noChangeArrowheads="1"/>
          </p:cNvSpPr>
          <p:nvPr/>
        </p:nvSpPr>
        <p:spPr bwMode="auto">
          <a:xfrm>
            <a:off x="5064125" y="6553203"/>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27</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3"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14692" name="Text Box 2"/>
          <p:cNvSpPr txBox="1">
            <a:spLocks noChangeArrowheads="1"/>
          </p:cNvSpPr>
          <p:nvPr/>
        </p:nvSpPr>
        <p:spPr bwMode="auto">
          <a:xfrm>
            <a:off x="791637" y="1349907"/>
            <a:ext cx="6184896" cy="2123658"/>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r>
              <a:rPr lang="en-GB" sz="2200" b="0" dirty="0" err="1" smtClean="0">
                <a:solidFill>
                  <a:schemeClr val="bg1"/>
                </a:solidFill>
                <a:latin typeface="Trebuchet MS"/>
                <a:ea typeface="Times New Roman" charset="0"/>
                <a:cs typeface="Times New Roman" charset="0"/>
              </a:rPr>
              <a:t>Ein</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Vergleich</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der</a:t>
            </a:r>
            <a:r>
              <a:rPr lang="en-GB" sz="2200" b="0" dirty="0">
                <a:solidFill>
                  <a:schemeClr val="bg1"/>
                </a:solidFill>
                <a:latin typeface="Trebuchet MS"/>
                <a:ea typeface="Times New Roman" charset="0"/>
                <a:cs typeface="Times New Roman" charset="0"/>
              </a:rPr>
              <a:t> </a:t>
            </a:r>
            <a:r>
              <a:rPr lang="en-GB" sz="2200" b="0" dirty="0" err="1">
                <a:solidFill>
                  <a:srgbClr val="FF0000"/>
                </a:solidFill>
                <a:latin typeface="Trebuchet MS"/>
                <a:ea typeface="Times New Roman" charset="0"/>
                <a:cs typeface="Times New Roman" charset="0"/>
              </a:rPr>
              <a:t>Rotationsgeschwindigkeiten</a:t>
            </a:r>
            <a:r>
              <a:rPr lang="en-GB" sz="2200" b="0" dirty="0">
                <a:solidFill>
                  <a:schemeClr val="bg1"/>
                </a:solidFill>
                <a:latin typeface="Trebuchet MS"/>
                <a:ea typeface="Times New Roman" charset="0"/>
                <a:cs typeface="Times New Roman" charset="0"/>
              </a:rPr>
              <a:t> von </a:t>
            </a:r>
            <a:r>
              <a:rPr lang="en-GB" sz="2200" b="0" dirty="0" err="1">
                <a:solidFill>
                  <a:schemeClr val="bg1"/>
                </a:solidFill>
                <a:latin typeface="Trebuchet MS"/>
                <a:ea typeface="Times New Roman" charset="0"/>
                <a:cs typeface="Times New Roman" charset="0"/>
              </a:rPr>
              <a:t>Sternen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nahe</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dem</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Zentrum</a:t>
            </a:r>
            <a:r>
              <a:rPr lang="en-GB" sz="2200" b="0" dirty="0">
                <a:solidFill>
                  <a:schemeClr val="bg1"/>
                </a:solidFill>
                <a:latin typeface="Trebuchet MS"/>
                <a:ea typeface="Times New Roman" charset="0"/>
                <a:cs typeface="Times New Roman" charset="0"/>
              </a:rPr>
              <a:t> von </a:t>
            </a:r>
            <a:r>
              <a:rPr lang="en-GB" sz="2200" b="0" dirty="0" err="1">
                <a:solidFill>
                  <a:schemeClr val="bg1"/>
                </a:solidFill>
                <a:latin typeface="Trebuchet MS"/>
                <a:ea typeface="Times New Roman" charset="0"/>
                <a:cs typeface="Times New Roman" charset="0"/>
              </a:rPr>
              <a:t>Spiralgalaxien</a:t>
            </a:r>
            <a:r>
              <a:rPr lang="en-GB" sz="2200" b="0" dirty="0">
                <a:solidFill>
                  <a:schemeClr val="bg1"/>
                </a:solidFill>
                <a:latin typeface="Trebuchet MS"/>
                <a:ea typeface="Times New Roman" charset="0"/>
                <a:cs typeface="Times New Roman" charset="0"/>
              </a:rPr>
              <a:t> und </a:t>
            </a:r>
            <a:r>
              <a:rPr lang="en-GB" sz="2200" b="0" dirty="0" err="1">
                <a:solidFill>
                  <a:schemeClr val="bg1"/>
                </a:solidFill>
                <a:latin typeface="Trebuchet MS"/>
                <a:ea typeface="Times New Roman" charset="0"/>
                <a:cs typeface="Times New Roman" charset="0"/>
              </a:rPr>
              <a:t>weiter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außen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liegenden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Sternen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ergibt</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daß</a:t>
            </a:r>
            <a:r>
              <a:rPr lang="en-GB" sz="2200" b="0" dirty="0">
                <a:solidFill>
                  <a:schemeClr val="bg1"/>
                </a:solidFill>
                <a:latin typeface="Trebuchet MS"/>
                <a:ea typeface="Times New Roman" charset="0"/>
                <a:cs typeface="Times New Roman" charset="0"/>
              </a:rPr>
              <a:t> die </a:t>
            </a:r>
            <a:r>
              <a:rPr lang="en-GB" sz="2200" b="0" dirty="0" err="1">
                <a:solidFill>
                  <a:schemeClr val="bg1"/>
                </a:solidFill>
                <a:latin typeface="Trebuchet MS"/>
                <a:ea typeface="Times New Roman" charset="0"/>
                <a:cs typeface="Times New Roman" charset="0"/>
              </a:rPr>
              <a:t>Geschwindigkeiten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weiter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außen</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nicht</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mit</a:t>
            </a:r>
            <a:r>
              <a:rPr lang="en-GB" sz="2200" b="0" dirty="0" smtClean="0">
                <a:solidFill>
                  <a:schemeClr val="bg1"/>
                </a:solidFill>
                <a:latin typeface="Trebuchet MS"/>
                <a:ea typeface="Times New Roman" charset="0"/>
                <a:cs typeface="Times New Roman" charset="0"/>
              </a:rPr>
              <a:t> den </a:t>
            </a:r>
            <a:r>
              <a:rPr lang="en-GB" sz="2200" b="0" dirty="0" err="1">
                <a:solidFill>
                  <a:schemeClr val="bg1"/>
                </a:solidFill>
                <a:latin typeface="Trebuchet MS"/>
                <a:ea typeface="Times New Roman" charset="0"/>
                <a:cs typeface="Times New Roman" charset="0"/>
              </a:rPr>
              <a:t>Gesetzen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der</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Mechanik</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kompatibel</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sind</a:t>
            </a:r>
            <a:r>
              <a:rPr lang="en-GB" sz="2200" b="0" dirty="0" smtClean="0">
                <a:solidFill>
                  <a:schemeClr val="bg1"/>
                </a:solidFill>
                <a:latin typeface="Trebuchet MS"/>
                <a:ea typeface="Times New Roman" charset="0"/>
                <a:cs typeface="Times New Roman" charset="0"/>
              </a:rPr>
              <a:t>.</a:t>
            </a:r>
            <a:endParaRPr lang="en-GB" sz="2600" b="0" dirty="0">
              <a:solidFill>
                <a:schemeClr val="bg1"/>
              </a:solidFill>
              <a:latin typeface="Trebuchet MS"/>
              <a:ea typeface="Times New Roman" charset="0"/>
              <a:cs typeface="Times New Roman" charset="0"/>
            </a:endParaRPr>
          </a:p>
        </p:txBody>
      </p:sp>
      <p:sp>
        <p:nvSpPr>
          <p:cNvPr id="8" name="Rectangle 4"/>
          <p:cNvSpPr>
            <a:spLocks noChangeArrowheads="1"/>
          </p:cNvSpPr>
          <p:nvPr/>
        </p:nvSpPr>
        <p:spPr bwMode="auto">
          <a:xfrm>
            <a:off x="3236436" y="406406"/>
            <a:ext cx="3458699" cy="646331"/>
          </a:xfrm>
          <a:prstGeom prst="rect">
            <a:avLst/>
          </a:prstGeom>
          <a:noFill/>
          <a:ln w="9525">
            <a:noFill/>
            <a:miter lim="800000"/>
            <a:headEnd/>
            <a:tailEnd/>
          </a:ln>
        </p:spPr>
        <p:txBody>
          <a:bodyPr wrap="none">
            <a:prstTxWarp prst="textNoShape">
              <a:avLst/>
            </a:prstTxWarp>
            <a:spAutoFit/>
          </a:bodyPr>
          <a:lstStyle/>
          <a:p>
            <a:r>
              <a:rPr lang="en-US" sz="3600" dirty="0" err="1" smtClean="0">
                <a:solidFill>
                  <a:schemeClr val="bg1">
                    <a:lumMod val="75000"/>
                  </a:schemeClr>
                </a:solidFill>
                <a:latin typeface="Trebuchet MS"/>
              </a:rPr>
              <a:t>Dunkle</a:t>
            </a:r>
            <a:r>
              <a:rPr lang="en-US" sz="3600" dirty="0" smtClean="0">
                <a:solidFill>
                  <a:schemeClr val="bg1">
                    <a:lumMod val="75000"/>
                  </a:schemeClr>
                </a:solidFill>
                <a:latin typeface="Trebuchet MS"/>
              </a:rPr>
              <a:t> </a:t>
            </a:r>
            <a:r>
              <a:rPr lang="en-US" sz="3600" dirty="0" err="1" smtClean="0">
                <a:solidFill>
                  <a:schemeClr val="bg1">
                    <a:lumMod val="75000"/>
                  </a:schemeClr>
                </a:solidFill>
                <a:latin typeface="Trebuchet MS"/>
              </a:rPr>
              <a:t>Materie</a:t>
            </a:r>
            <a:endParaRPr lang="en-US" sz="3600" dirty="0">
              <a:solidFill>
                <a:schemeClr val="bg1">
                  <a:lumMod val="75000"/>
                </a:schemeClr>
              </a:solidFill>
              <a:latin typeface="Trebuchet MS"/>
            </a:endParaRPr>
          </a:p>
        </p:txBody>
      </p:sp>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28</a:t>
            </a:fld>
            <a:endParaRPr lang="en-US" b="0"/>
          </a:p>
        </p:txBody>
      </p:sp>
      <p:sp>
        <p:nvSpPr>
          <p:cNvPr id="6"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28</a:t>
            </a:fld>
            <a:endParaRPr lang="en-US" b="0" dirty="0">
              <a:solidFill>
                <a:schemeClr val="bg1"/>
              </a:solidFill>
            </a:endParaRPr>
          </a:p>
        </p:txBody>
      </p:sp>
      <p:pic>
        <p:nvPicPr>
          <p:cNvPr id="11" name="Picture 18" descr="vera_rubin"/>
          <p:cNvPicPr>
            <a:picLocks noChangeAspect="1" noChangeArrowheads="1"/>
          </p:cNvPicPr>
          <p:nvPr/>
        </p:nvPicPr>
        <p:blipFill>
          <a:blip r:embed="rId3"/>
          <a:srcRect/>
          <a:stretch>
            <a:fillRect/>
          </a:stretch>
        </p:blipFill>
        <p:spPr bwMode="auto">
          <a:xfrm>
            <a:off x="7145868" y="1693339"/>
            <a:ext cx="2455333" cy="3682999"/>
          </a:xfrm>
          <a:prstGeom prst="rect">
            <a:avLst/>
          </a:prstGeom>
          <a:noFill/>
          <a:ln w="9525">
            <a:noFill/>
            <a:miter lim="800000"/>
            <a:headEnd/>
            <a:tailEnd/>
          </a:ln>
        </p:spPr>
      </p:pic>
      <p:sp>
        <p:nvSpPr>
          <p:cNvPr id="14" name="Rectangle 16"/>
          <p:cNvSpPr>
            <a:spLocks noChangeArrowheads="1"/>
          </p:cNvSpPr>
          <p:nvPr/>
        </p:nvSpPr>
        <p:spPr bwMode="auto">
          <a:xfrm>
            <a:off x="8631774" y="4687890"/>
            <a:ext cx="952492" cy="707886"/>
          </a:xfrm>
          <a:prstGeom prst="rect">
            <a:avLst/>
          </a:prstGeom>
          <a:noFill/>
          <a:ln w="9525">
            <a:noFill/>
            <a:miter lim="800000"/>
            <a:headEnd/>
            <a:tailEnd/>
          </a:ln>
        </p:spPr>
        <p:txBody>
          <a:bodyPr wrap="square">
            <a:prstTxWarp prst="textNoShape">
              <a:avLst/>
            </a:prstTxWarp>
            <a:spAutoFit/>
          </a:bodyPr>
          <a:lstStyle/>
          <a:p>
            <a:pPr algn="just"/>
            <a:r>
              <a:rPr lang="en-US" sz="2000" dirty="0" smtClean="0">
                <a:solidFill>
                  <a:srgbClr val="C83442"/>
                </a:solidFill>
                <a:latin typeface="Trebuchet MS"/>
              </a:rPr>
              <a:t>Vera </a:t>
            </a:r>
          </a:p>
          <a:p>
            <a:pPr algn="just"/>
            <a:r>
              <a:rPr lang="en-US" sz="2000" dirty="0" smtClean="0">
                <a:solidFill>
                  <a:srgbClr val="C83442"/>
                </a:solidFill>
                <a:latin typeface="Trebuchet MS"/>
              </a:rPr>
              <a:t>Rubin</a:t>
            </a:r>
            <a:endParaRPr lang="en-US" sz="2000" dirty="0">
              <a:solidFill>
                <a:schemeClr val="accent2"/>
              </a:solidFill>
              <a:latin typeface="Trebuchet MS"/>
            </a:endParaRPr>
          </a:p>
        </p:txBody>
      </p:sp>
      <p:grpSp>
        <p:nvGrpSpPr>
          <p:cNvPr id="20" name="Group 19"/>
          <p:cNvGrpSpPr/>
          <p:nvPr/>
        </p:nvGrpSpPr>
        <p:grpSpPr>
          <a:xfrm>
            <a:off x="-169338" y="3488263"/>
            <a:ext cx="4182533" cy="3149599"/>
            <a:chOff x="-406400" y="3285067"/>
            <a:chExt cx="4182533" cy="3149599"/>
          </a:xfrm>
        </p:grpSpPr>
        <p:pic>
          <p:nvPicPr>
            <p:cNvPr id="17" name="Picture 16" descr="zwicky.jpg"/>
            <p:cNvPicPr>
              <a:picLocks noChangeAspect="1"/>
            </p:cNvPicPr>
            <p:nvPr/>
          </p:nvPicPr>
          <p:blipFill>
            <a:blip r:embed="rId4"/>
            <a:stretch>
              <a:fillRect/>
            </a:stretch>
          </p:blipFill>
          <p:spPr>
            <a:xfrm>
              <a:off x="-211667" y="3403600"/>
              <a:ext cx="3793066" cy="2844800"/>
            </a:xfrm>
            <a:prstGeom prst="rect">
              <a:avLst/>
            </a:prstGeom>
          </p:spPr>
        </p:pic>
        <p:sp>
          <p:nvSpPr>
            <p:cNvPr id="18" name="Rectangle 17"/>
            <p:cNvSpPr/>
            <p:nvPr/>
          </p:nvSpPr>
          <p:spPr bwMode="auto">
            <a:xfrm>
              <a:off x="-406400" y="3285067"/>
              <a:ext cx="1016000" cy="311573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9" name="Rectangle 18"/>
            <p:cNvSpPr/>
            <p:nvPr/>
          </p:nvSpPr>
          <p:spPr bwMode="auto">
            <a:xfrm>
              <a:off x="2946400" y="3318933"/>
              <a:ext cx="829733" cy="311573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13" name="Text Box 2"/>
          <p:cNvSpPr txBox="1">
            <a:spLocks noChangeArrowheads="1"/>
          </p:cNvSpPr>
          <p:nvPr/>
        </p:nvSpPr>
        <p:spPr bwMode="auto">
          <a:xfrm>
            <a:off x="3297770" y="3470967"/>
            <a:ext cx="3729561" cy="3200876"/>
          </a:xfrm>
          <a:prstGeom prst="rect">
            <a:avLst/>
          </a:prstGeom>
          <a:noFill/>
          <a:ln w="9525">
            <a:noFill/>
            <a:miter lim="800000"/>
            <a:headEnd/>
            <a:tailEnd/>
          </a:ln>
        </p:spPr>
        <p:txBody>
          <a:bodyPr wrap="square">
            <a:prstTxWarp prst="textNoShape">
              <a:avLst/>
            </a:prstTxWarp>
            <a:spAutoFit/>
          </a:bodyPr>
          <a:lstStyle/>
          <a:p>
            <a:pPr algn="just" eaLnBrk="1" hangingPunct="1">
              <a:buClr>
                <a:schemeClr val="bg1"/>
              </a:buClr>
            </a:pPr>
            <a:endParaRPr lang="en-GB" sz="2200" dirty="0" smtClean="0">
              <a:solidFill>
                <a:schemeClr val="bg1"/>
              </a:solidFill>
              <a:latin typeface="Trebuchet MS"/>
              <a:ea typeface="Times New Roman" charset="0"/>
              <a:cs typeface="Times New Roman" charset="0"/>
            </a:endParaRPr>
          </a:p>
          <a:p>
            <a:pPr algn="just" eaLnBrk="1" hangingPunct="1">
              <a:buClr>
                <a:schemeClr val="bg1"/>
              </a:buClr>
            </a:pPr>
            <a:r>
              <a:rPr lang="en-GB" sz="2200" b="0" dirty="0" err="1" smtClean="0">
                <a:solidFill>
                  <a:schemeClr val="bg1"/>
                </a:solidFill>
                <a:latin typeface="Trebuchet MS"/>
                <a:ea typeface="Times New Roman" charset="0"/>
                <a:cs typeface="Times New Roman" charset="0"/>
              </a:rPr>
              <a:t>Auch</a:t>
            </a:r>
            <a:r>
              <a:rPr lang="en-GB" sz="2200" b="0" dirty="0" smtClean="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müssten</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aufgrund</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hohen</a:t>
            </a:r>
            <a:r>
              <a:rPr lang="en-GB" sz="2200" b="0" dirty="0">
                <a:solidFill>
                  <a:schemeClr val="bg1"/>
                </a:solidFill>
                <a:latin typeface="Trebuchet MS"/>
                <a:ea typeface="Times New Roman" charset="0"/>
                <a:cs typeface="Times New Roman" charset="0"/>
              </a:rPr>
              <a:t> </a:t>
            </a:r>
            <a:r>
              <a:rPr lang="en-GB" sz="2200" b="0" dirty="0" err="1">
                <a:solidFill>
                  <a:srgbClr val="FF0000"/>
                </a:solidFill>
                <a:latin typeface="Trebuchet MS"/>
                <a:ea typeface="Times New Roman" charset="0"/>
                <a:cs typeface="Times New Roman" charset="0"/>
              </a:rPr>
              <a:t>Temperatur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viele</a:t>
            </a:r>
            <a:r>
              <a:rPr lang="en-GB" sz="2200" b="0" dirty="0">
                <a:solidFill>
                  <a:schemeClr val="bg1"/>
                </a:solidFill>
                <a:latin typeface="Trebuchet MS"/>
                <a:ea typeface="Times New Roman" charset="0"/>
                <a:cs typeface="Times New Roman" charset="0"/>
              </a:rPr>
              <a:t> Sterne </a:t>
            </a:r>
            <a:r>
              <a:rPr lang="en-GB" sz="2200" b="0" dirty="0" err="1" smtClean="0">
                <a:solidFill>
                  <a:schemeClr val="bg1"/>
                </a:solidFill>
                <a:latin typeface="Trebuchet MS"/>
                <a:ea typeface="Times New Roman" charset="0"/>
                <a:cs typeface="Times New Roman" charset="0"/>
              </a:rPr>
              <a:t>auseinander</a:t>
            </a:r>
            <a:r>
              <a:rPr lang="en-GB" sz="2200" b="0" dirty="0" smtClean="0">
                <a:solidFill>
                  <a:schemeClr val="bg1"/>
                </a:solidFill>
                <a:latin typeface="Trebuchet MS"/>
                <a:ea typeface="Times New Roman" charset="0"/>
                <a:cs typeface="Times New Roman" charset="0"/>
              </a:rPr>
              <a:t> fallen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wenn</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nicht</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zusätzlich</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zur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sichtbaren</a:t>
            </a:r>
            <a:r>
              <a:rPr lang="en-GB" sz="2200" b="0" dirty="0">
                <a:solidFill>
                  <a:schemeClr val="bg1"/>
                </a:solidFill>
                <a:latin typeface="Trebuchet MS"/>
                <a:ea typeface="Times New Roman" charset="0"/>
                <a:cs typeface="Times New Roman" charset="0"/>
              </a:rPr>
              <a:t> Masse </a:t>
            </a:r>
            <a:r>
              <a:rPr lang="en-GB" sz="2200" b="0" dirty="0" err="1">
                <a:solidFill>
                  <a:schemeClr val="bg1"/>
                </a:solidFill>
                <a:latin typeface="Trebuchet MS"/>
                <a:ea typeface="Times New Roman" charset="0"/>
                <a:cs typeface="Times New Roman" charset="0"/>
              </a:rPr>
              <a:t>noch</a:t>
            </a:r>
            <a:r>
              <a:rPr lang="en-GB" sz="2200" b="0" dirty="0">
                <a:solidFill>
                  <a:schemeClr val="bg1"/>
                </a:solidFill>
                <a:latin typeface="Trebuchet MS"/>
                <a:ea typeface="Times New Roman" charset="0"/>
                <a:cs typeface="Times New Roman" charset="0"/>
              </a:rPr>
              <a:t> Masse </a:t>
            </a:r>
            <a:r>
              <a:rPr lang="en-GB" sz="2200" b="0" dirty="0" err="1">
                <a:solidFill>
                  <a:schemeClr val="bg1"/>
                </a:solidFill>
                <a:latin typeface="Trebuchet MS"/>
                <a:ea typeface="Times New Roman" charset="0"/>
                <a:cs typeface="Times New Roman" charset="0"/>
              </a:rPr>
              <a:t>aus</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dunkler</a:t>
            </a:r>
            <a:r>
              <a:rPr lang="en-GB" sz="2200" b="0" dirty="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Materie</a:t>
            </a:r>
            <a:r>
              <a:rPr lang="en-GB" sz="2200" b="0" dirty="0">
                <a:solidFill>
                  <a:schemeClr val="bg1"/>
                </a:solidFill>
                <a:latin typeface="Trebuchet MS"/>
                <a:ea typeface="Times New Roman" charset="0"/>
                <a:cs typeface="Times New Roman" charset="0"/>
              </a:rPr>
              <a:t> </a:t>
            </a:r>
            <a:r>
              <a:rPr lang="en-GB" sz="2200" b="0" dirty="0" err="1" smtClean="0">
                <a:solidFill>
                  <a:schemeClr val="bg1"/>
                </a:solidFill>
                <a:latin typeface="Trebuchet MS"/>
                <a:ea typeface="Times New Roman" charset="0"/>
                <a:cs typeface="Times New Roman" charset="0"/>
              </a:rPr>
              <a:t>vorhanden</a:t>
            </a:r>
            <a:r>
              <a:rPr lang="en-GB" sz="2200" b="0" dirty="0" smtClean="0">
                <a:solidFill>
                  <a:schemeClr val="bg1"/>
                </a:solidFill>
                <a:latin typeface="Trebuchet MS"/>
                <a:ea typeface="Times New Roman" charset="0"/>
                <a:cs typeface="Times New Roman" charset="0"/>
              </a:rPr>
              <a:t> </a:t>
            </a:r>
            <a:r>
              <a:rPr lang="en-GB" sz="2200" b="0" dirty="0" err="1">
                <a:solidFill>
                  <a:schemeClr val="bg1"/>
                </a:solidFill>
                <a:latin typeface="Trebuchet MS"/>
                <a:ea typeface="Times New Roman" charset="0"/>
                <a:cs typeface="Times New Roman" charset="0"/>
              </a:rPr>
              <a:t>wäre</a:t>
            </a:r>
            <a:r>
              <a:rPr lang="en-GB" sz="2200" b="0" dirty="0">
                <a:solidFill>
                  <a:schemeClr val="bg1"/>
                </a:solidFill>
                <a:latin typeface="Trebuchet MS"/>
                <a:ea typeface="Times New Roman" charset="0"/>
                <a:cs typeface="Times New Roman" charset="0"/>
              </a:rPr>
              <a:t>.</a:t>
            </a:r>
            <a:endParaRPr lang="en-GB" sz="2200" b="0" dirty="0" smtClean="0">
              <a:solidFill>
                <a:schemeClr val="bg1"/>
              </a:solidFill>
              <a:latin typeface="Trebuchet MS"/>
              <a:ea typeface="Times New Roman" charset="0"/>
              <a:cs typeface="Times New Roman" charset="0"/>
            </a:endParaRPr>
          </a:p>
          <a:p>
            <a:pPr algn="just" eaLnBrk="1" hangingPunct="1">
              <a:buClr>
                <a:schemeClr val="bg1"/>
              </a:buClr>
            </a:pPr>
            <a:endParaRPr lang="en-GB" sz="2600" dirty="0">
              <a:solidFill>
                <a:schemeClr val="bg1"/>
              </a:solidFill>
              <a:latin typeface="Trebuchet MS"/>
              <a:ea typeface="Times New Roman" charset="0"/>
              <a:cs typeface="Times New Roman" charset="0"/>
            </a:endParaRPr>
          </a:p>
        </p:txBody>
      </p:sp>
      <p:sp>
        <p:nvSpPr>
          <p:cNvPr id="15" name="Rectangle 16"/>
          <p:cNvSpPr>
            <a:spLocks noChangeArrowheads="1"/>
          </p:cNvSpPr>
          <p:nvPr/>
        </p:nvSpPr>
        <p:spPr bwMode="auto">
          <a:xfrm>
            <a:off x="1299640" y="6025622"/>
            <a:ext cx="2002360" cy="400110"/>
          </a:xfrm>
          <a:prstGeom prst="rect">
            <a:avLst/>
          </a:prstGeom>
          <a:noFill/>
          <a:ln w="9525">
            <a:noFill/>
            <a:miter lim="800000"/>
            <a:headEnd/>
            <a:tailEnd/>
          </a:ln>
        </p:spPr>
        <p:txBody>
          <a:bodyPr wrap="square">
            <a:prstTxWarp prst="textNoShape">
              <a:avLst/>
            </a:prstTxWarp>
            <a:spAutoFit/>
          </a:bodyPr>
          <a:lstStyle/>
          <a:p>
            <a:pPr algn="just"/>
            <a:r>
              <a:rPr lang="en-US" sz="2000" dirty="0" smtClean="0">
                <a:solidFill>
                  <a:schemeClr val="accent1">
                    <a:lumMod val="75000"/>
                  </a:schemeClr>
                </a:solidFill>
                <a:latin typeface="Trebuchet MS"/>
              </a:rPr>
              <a:t>Fritz </a:t>
            </a:r>
            <a:r>
              <a:rPr lang="en-US" sz="2000" dirty="0" err="1" smtClean="0">
                <a:solidFill>
                  <a:schemeClr val="accent1">
                    <a:lumMod val="75000"/>
                  </a:schemeClr>
                </a:solidFill>
                <a:latin typeface="Trebuchet MS"/>
              </a:rPr>
              <a:t>Zwicky</a:t>
            </a:r>
            <a:endParaRPr lang="en-US" sz="2000" dirty="0">
              <a:solidFill>
                <a:schemeClr val="accent1">
                  <a:lumMod val="75000"/>
                </a:schemeClr>
              </a:solidFill>
              <a:latin typeface="Trebuchet MS"/>
            </a:endParaRPr>
          </a:p>
        </p:txBody>
      </p:sp>
      <p:pic>
        <p:nvPicPr>
          <p:cNvPr id="22" name="Picture 21" descr="jellybean_universe.jpg"/>
          <p:cNvPicPr>
            <a:picLocks noChangeAspect="1"/>
          </p:cNvPicPr>
          <p:nvPr/>
        </p:nvPicPr>
        <p:blipFill>
          <a:blip r:embed="rId5"/>
          <a:stretch>
            <a:fillRect/>
          </a:stretch>
        </p:blipFill>
        <p:spPr>
          <a:xfrm>
            <a:off x="254001" y="135468"/>
            <a:ext cx="968375" cy="1270000"/>
          </a:xfrm>
          <a:prstGeom prst="rect">
            <a:avLst/>
          </a:prstGeom>
        </p:spPr>
      </p:pic>
      <p:sp>
        <p:nvSpPr>
          <p:cNvPr id="23"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29</a:t>
            </a:fld>
            <a:endParaRPr lang="en-US" b="0"/>
          </a:p>
        </p:txBody>
      </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2"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smtClean="0">
                <a:solidFill>
                  <a:schemeClr val="bg1"/>
                </a:solidFill>
              </a:rPr>
              <a:pPr>
                <a:defRPr/>
              </a:pPr>
              <a:t>29</a:t>
            </a:fld>
            <a:endParaRPr lang="en-US" b="0" dirty="0">
              <a:solidFill>
                <a:schemeClr val="bg1"/>
              </a:solidFill>
            </a:endParaRPr>
          </a:p>
        </p:txBody>
      </p:sp>
      <p:pic>
        <p:nvPicPr>
          <p:cNvPr id="14" name="Picture 13" descr="chandra-x-ray-observatory_Logo.jpg"/>
          <p:cNvPicPr>
            <a:picLocks noChangeAspect="1"/>
          </p:cNvPicPr>
          <p:nvPr/>
        </p:nvPicPr>
        <p:blipFill>
          <a:blip r:embed="rId4"/>
          <a:stretch>
            <a:fillRect/>
          </a:stretch>
        </p:blipFill>
        <p:spPr>
          <a:xfrm>
            <a:off x="7670801" y="3420532"/>
            <a:ext cx="1896533" cy="1896533"/>
          </a:xfrm>
          <a:prstGeom prst="rect">
            <a:avLst/>
          </a:prstGeom>
        </p:spPr>
      </p:pic>
      <p:sp>
        <p:nvSpPr>
          <p:cNvPr id="17" name="Rectangle 22"/>
          <p:cNvSpPr>
            <a:spLocks noChangeArrowheads="1"/>
          </p:cNvSpPr>
          <p:nvPr/>
        </p:nvSpPr>
        <p:spPr bwMode="auto">
          <a:xfrm>
            <a:off x="893772" y="5959481"/>
            <a:ext cx="8250125" cy="461665"/>
          </a:xfrm>
          <a:prstGeom prst="rect">
            <a:avLst/>
          </a:prstGeom>
          <a:noFill/>
          <a:ln w="9525">
            <a:noFill/>
            <a:miter lim="800000"/>
            <a:headEnd/>
            <a:tailEnd/>
          </a:ln>
        </p:spPr>
        <p:txBody>
          <a:bodyPr wrap="none">
            <a:prstTxWarp prst="textNoShape">
              <a:avLst/>
            </a:prstTxWarp>
            <a:spAutoFit/>
          </a:bodyPr>
          <a:lstStyle/>
          <a:p>
            <a:r>
              <a:rPr lang="en-GB" sz="2400" b="0" dirty="0" err="1" smtClean="0">
                <a:solidFill>
                  <a:schemeClr val="bg1"/>
                </a:solidFill>
                <a:latin typeface="Trebuchet MS"/>
              </a:rPr>
              <a:t>Kollision</a:t>
            </a:r>
            <a:r>
              <a:rPr lang="en-GB" sz="2400" b="0" dirty="0" smtClean="0">
                <a:solidFill>
                  <a:schemeClr val="bg1"/>
                </a:solidFill>
                <a:latin typeface="Trebuchet MS"/>
              </a:rPr>
              <a:t> von </a:t>
            </a:r>
            <a:r>
              <a:rPr lang="en-GB" sz="2400" b="0" dirty="0" err="1" smtClean="0">
                <a:solidFill>
                  <a:schemeClr val="bg1"/>
                </a:solidFill>
                <a:latin typeface="Trebuchet MS"/>
              </a:rPr>
              <a:t>zwei</a:t>
            </a:r>
            <a:r>
              <a:rPr lang="en-GB" sz="2400" b="0" dirty="0" smtClean="0">
                <a:solidFill>
                  <a:schemeClr val="bg1"/>
                </a:solidFill>
                <a:latin typeface="Trebuchet MS"/>
              </a:rPr>
              <a:t> </a:t>
            </a:r>
            <a:r>
              <a:rPr lang="en-GB" sz="2400" b="0" dirty="0" err="1" smtClean="0">
                <a:solidFill>
                  <a:schemeClr val="bg1"/>
                </a:solidFill>
                <a:latin typeface="Trebuchet MS"/>
              </a:rPr>
              <a:t>Galaxienhaufen</a:t>
            </a:r>
            <a:r>
              <a:rPr lang="en-GB" sz="2400" b="0" dirty="0" smtClean="0">
                <a:solidFill>
                  <a:schemeClr val="bg1"/>
                </a:solidFill>
                <a:latin typeface="Trebuchet MS"/>
              </a:rPr>
              <a:t> </a:t>
            </a:r>
            <a:r>
              <a:rPr lang="en-GB" sz="2400" b="0" dirty="0" err="1" smtClean="0">
                <a:solidFill>
                  <a:schemeClr val="bg1"/>
                </a:solidFill>
                <a:latin typeface="Trebuchet MS"/>
              </a:rPr>
              <a:t>im</a:t>
            </a:r>
            <a:r>
              <a:rPr lang="en-GB" sz="2400" b="0" dirty="0" smtClean="0">
                <a:solidFill>
                  <a:schemeClr val="bg1"/>
                </a:solidFill>
                <a:latin typeface="Trebuchet MS"/>
              </a:rPr>
              <a:t> Bullet Cluster (2006)</a:t>
            </a:r>
            <a:endParaRPr lang="en-US" sz="2400" b="0" dirty="0">
              <a:solidFill>
                <a:srgbClr val="0060BF"/>
              </a:solidFill>
              <a:latin typeface="Trebuchet MS"/>
            </a:endParaRPr>
          </a:p>
        </p:txBody>
      </p:sp>
      <p:sp>
        <p:nvSpPr>
          <p:cNvPr id="18" name="Rectangle 22"/>
          <p:cNvSpPr>
            <a:spLocks noChangeArrowheads="1"/>
          </p:cNvSpPr>
          <p:nvPr/>
        </p:nvSpPr>
        <p:spPr bwMode="auto">
          <a:xfrm>
            <a:off x="1164699" y="1506027"/>
            <a:ext cx="7759167" cy="1569660"/>
          </a:xfrm>
          <a:prstGeom prst="rect">
            <a:avLst/>
          </a:prstGeom>
          <a:noFill/>
          <a:ln w="9525">
            <a:noFill/>
            <a:miter lim="800000"/>
            <a:headEnd/>
            <a:tailEnd/>
          </a:ln>
        </p:spPr>
        <p:txBody>
          <a:bodyPr wrap="square">
            <a:prstTxWarp prst="textNoShape">
              <a:avLst/>
            </a:prstTxWarp>
            <a:spAutoFit/>
          </a:bodyPr>
          <a:lstStyle/>
          <a:p>
            <a:r>
              <a:rPr lang="en-GB" sz="2400" b="0" dirty="0" smtClean="0">
                <a:solidFill>
                  <a:schemeClr val="bg1"/>
                </a:solidFill>
                <a:latin typeface="Trebuchet MS"/>
              </a:rPr>
              <a:t>Die </a:t>
            </a:r>
            <a:r>
              <a:rPr lang="en-GB" sz="2400" b="0" dirty="0" err="1" smtClean="0">
                <a:solidFill>
                  <a:schemeClr val="bg1"/>
                </a:solidFill>
                <a:latin typeface="Trebuchet MS"/>
              </a:rPr>
              <a:t>normale</a:t>
            </a:r>
            <a:r>
              <a:rPr lang="en-GB" sz="2400" b="0" dirty="0" smtClean="0">
                <a:solidFill>
                  <a:schemeClr val="bg1"/>
                </a:solidFill>
                <a:latin typeface="Trebuchet MS"/>
              </a:rPr>
              <a:t> </a:t>
            </a:r>
            <a:r>
              <a:rPr lang="en-GB" sz="2400" b="0" dirty="0" err="1" smtClean="0">
                <a:solidFill>
                  <a:schemeClr val="bg1"/>
                </a:solidFill>
                <a:latin typeface="Trebuchet MS"/>
              </a:rPr>
              <a:t>Materie</a:t>
            </a:r>
            <a:r>
              <a:rPr lang="en-GB" sz="2400" b="0" dirty="0" smtClean="0">
                <a:solidFill>
                  <a:schemeClr val="bg1"/>
                </a:solidFill>
                <a:latin typeface="Trebuchet MS"/>
              </a:rPr>
              <a:t> (rot) </a:t>
            </a:r>
            <a:r>
              <a:rPr lang="en-GB" sz="2400" b="0" dirty="0" err="1" smtClean="0">
                <a:solidFill>
                  <a:schemeClr val="bg1"/>
                </a:solidFill>
                <a:latin typeface="Trebuchet MS"/>
              </a:rPr>
              <a:t>wurde</a:t>
            </a:r>
            <a:r>
              <a:rPr lang="en-GB" sz="2400" b="0" dirty="0" smtClean="0">
                <a:solidFill>
                  <a:schemeClr val="bg1"/>
                </a:solidFill>
                <a:latin typeface="Trebuchet MS"/>
              </a:rPr>
              <a:t> </a:t>
            </a:r>
            <a:r>
              <a:rPr lang="en-GB" sz="2400" b="0" dirty="0" err="1" smtClean="0">
                <a:solidFill>
                  <a:schemeClr val="bg1"/>
                </a:solidFill>
                <a:latin typeface="Trebuchet MS"/>
              </a:rPr>
              <a:t>abgebremst</a:t>
            </a:r>
            <a:r>
              <a:rPr lang="en-GB" sz="2400" b="0" dirty="0" smtClean="0">
                <a:solidFill>
                  <a:schemeClr val="bg1"/>
                </a:solidFill>
                <a:latin typeface="Trebuchet MS"/>
              </a:rPr>
              <a:t>, </a:t>
            </a:r>
            <a:r>
              <a:rPr lang="en-GB" sz="2400" b="0" dirty="0" err="1" smtClean="0">
                <a:solidFill>
                  <a:schemeClr val="bg1"/>
                </a:solidFill>
                <a:latin typeface="Trebuchet MS"/>
              </a:rPr>
              <a:t>während</a:t>
            </a:r>
            <a:r>
              <a:rPr lang="en-GB" sz="2400" b="0" dirty="0" smtClean="0">
                <a:solidFill>
                  <a:schemeClr val="bg1"/>
                </a:solidFill>
                <a:latin typeface="Trebuchet MS"/>
              </a:rPr>
              <a:t> die </a:t>
            </a:r>
            <a:r>
              <a:rPr lang="en-GB" sz="2400" b="0" dirty="0" err="1" smtClean="0">
                <a:solidFill>
                  <a:schemeClr val="bg1"/>
                </a:solidFill>
                <a:latin typeface="Trebuchet MS"/>
              </a:rPr>
              <a:t>dunkle</a:t>
            </a:r>
            <a:r>
              <a:rPr lang="en-US" sz="2400" b="0" dirty="0" smtClean="0">
                <a:solidFill>
                  <a:schemeClr val="bg1"/>
                </a:solidFill>
                <a:latin typeface="Trebuchet MS"/>
              </a:rPr>
              <a:t> </a:t>
            </a:r>
            <a:r>
              <a:rPr lang="en-US" sz="2400" b="0" dirty="0" err="1" smtClean="0">
                <a:solidFill>
                  <a:schemeClr val="bg1"/>
                </a:solidFill>
                <a:latin typeface="Trebuchet MS"/>
              </a:rPr>
              <a:t>Materie</a:t>
            </a:r>
            <a:r>
              <a:rPr lang="en-US" sz="2400" b="0" dirty="0" smtClean="0">
                <a:solidFill>
                  <a:schemeClr val="bg1"/>
                </a:solidFill>
                <a:latin typeface="Trebuchet MS"/>
              </a:rPr>
              <a:t> (</a:t>
            </a:r>
            <a:r>
              <a:rPr lang="en-US" sz="2400" b="0" dirty="0" err="1" smtClean="0">
                <a:solidFill>
                  <a:schemeClr val="bg1"/>
                </a:solidFill>
                <a:latin typeface="Trebuchet MS"/>
              </a:rPr>
              <a:t>blau</a:t>
            </a:r>
            <a:r>
              <a:rPr lang="en-US" sz="2400" b="0" dirty="0" smtClean="0">
                <a:solidFill>
                  <a:schemeClr val="bg1"/>
                </a:solidFill>
                <a:latin typeface="Trebuchet MS"/>
              </a:rPr>
              <a:t>, </a:t>
            </a:r>
            <a:r>
              <a:rPr lang="en-US" sz="2400" b="0" dirty="0" err="1" smtClean="0">
                <a:solidFill>
                  <a:schemeClr val="bg1"/>
                </a:solidFill>
                <a:latin typeface="Trebuchet MS"/>
              </a:rPr>
              <a:t>sichtbar</a:t>
            </a:r>
            <a:r>
              <a:rPr lang="en-US" sz="2400" b="0" dirty="0" smtClean="0">
                <a:solidFill>
                  <a:schemeClr val="bg1"/>
                </a:solidFill>
                <a:latin typeface="Trebuchet MS"/>
              </a:rPr>
              <a:t> </a:t>
            </a:r>
            <a:r>
              <a:rPr lang="en-US" sz="2400" b="0" dirty="0" err="1" smtClean="0">
                <a:solidFill>
                  <a:schemeClr val="bg1"/>
                </a:solidFill>
                <a:latin typeface="Trebuchet MS"/>
              </a:rPr>
              <a:t>gemacht</a:t>
            </a:r>
            <a:r>
              <a:rPr lang="en-US" sz="2400" b="0" dirty="0" smtClean="0">
                <a:solidFill>
                  <a:schemeClr val="bg1"/>
                </a:solidFill>
                <a:latin typeface="Trebuchet MS"/>
              </a:rPr>
              <a:t>) </a:t>
            </a:r>
            <a:r>
              <a:rPr lang="en-US" sz="2400" b="0" dirty="0" err="1" smtClean="0">
                <a:solidFill>
                  <a:schemeClr val="bg1"/>
                </a:solidFill>
                <a:latin typeface="Trebuchet MS"/>
              </a:rPr>
              <a:t>bei</a:t>
            </a:r>
            <a:r>
              <a:rPr lang="en-US" sz="2400" b="0" dirty="0" smtClean="0">
                <a:solidFill>
                  <a:schemeClr val="bg1"/>
                </a:solidFill>
                <a:latin typeface="Trebuchet MS"/>
              </a:rPr>
              <a:t> </a:t>
            </a:r>
            <a:r>
              <a:rPr lang="en-US" sz="2400" b="0" dirty="0" err="1" smtClean="0">
                <a:solidFill>
                  <a:schemeClr val="bg1"/>
                </a:solidFill>
                <a:latin typeface="Trebuchet MS"/>
              </a:rPr>
              <a:t>der</a:t>
            </a:r>
            <a:r>
              <a:rPr lang="en-US" sz="2400" b="0" dirty="0" smtClean="0">
                <a:solidFill>
                  <a:schemeClr val="bg1"/>
                </a:solidFill>
                <a:latin typeface="Trebuchet MS"/>
              </a:rPr>
              <a:t> </a:t>
            </a:r>
            <a:r>
              <a:rPr lang="en-US" sz="2400" b="0" dirty="0" err="1" smtClean="0">
                <a:solidFill>
                  <a:schemeClr val="bg1"/>
                </a:solidFill>
                <a:latin typeface="Trebuchet MS"/>
              </a:rPr>
              <a:t>Kollision</a:t>
            </a:r>
            <a:r>
              <a:rPr lang="en-US" sz="2400" b="0" dirty="0" smtClean="0">
                <a:solidFill>
                  <a:schemeClr val="bg1"/>
                </a:solidFill>
                <a:latin typeface="Trebuchet MS"/>
              </a:rPr>
              <a:t> </a:t>
            </a:r>
            <a:r>
              <a:rPr lang="en-US" sz="2400" b="0" dirty="0" err="1" smtClean="0">
                <a:solidFill>
                  <a:schemeClr val="bg1"/>
                </a:solidFill>
                <a:latin typeface="Trebuchet MS"/>
              </a:rPr>
              <a:t>der</a:t>
            </a:r>
            <a:r>
              <a:rPr lang="en-US" sz="2400" b="0" dirty="0" smtClean="0">
                <a:solidFill>
                  <a:schemeClr val="bg1"/>
                </a:solidFill>
                <a:latin typeface="Trebuchet MS"/>
              </a:rPr>
              <a:t> </a:t>
            </a:r>
            <a:r>
              <a:rPr lang="en-US" sz="2400" b="0" dirty="0" err="1" smtClean="0">
                <a:solidFill>
                  <a:schemeClr val="bg1"/>
                </a:solidFill>
                <a:latin typeface="Trebuchet MS"/>
              </a:rPr>
              <a:t>beiden</a:t>
            </a:r>
            <a:r>
              <a:rPr lang="en-US" sz="2400" b="0" dirty="0" smtClean="0">
                <a:solidFill>
                  <a:schemeClr val="bg1"/>
                </a:solidFill>
                <a:latin typeface="Trebuchet MS"/>
              </a:rPr>
              <a:t> </a:t>
            </a:r>
            <a:r>
              <a:rPr lang="en-US" sz="2400" b="0" dirty="0" err="1" smtClean="0">
                <a:solidFill>
                  <a:schemeClr val="bg1"/>
                </a:solidFill>
                <a:latin typeface="Trebuchet MS"/>
              </a:rPr>
              <a:t>Galaxienhaufen</a:t>
            </a:r>
            <a:r>
              <a:rPr lang="en-US" sz="2400" b="0" dirty="0" smtClean="0">
                <a:solidFill>
                  <a:schemeClr val="bg1"/>
                </a:solidFill>
                <a:latin typeface="Trebuchet MS"/>
              </a:rPr>
              <a:t> </a:t>
            </a:r>
            <a:r>
              <a:rPr lang="en-US" sz="2400" b="0" dirty="0" err="1" smtClean="0">
                <a:solidFill>
                  <a:schemeClr val="bg1"/>
                </a:solidFill>
                <a:latin typeface="Trebuchet MS"/>
              </a:rPr>
              <a:t>sich</a:t>
            </a:r>
            <a:r>
              <a:rPr lang="en-US" sz="2400" b="0" dirty="0" smtClean="0">
                <a:solidFill>
                  <a:schemeClr val="bg1"/>
                </a:solidFill>
                <a:latin typeface="Trebuchet MS"/>
              </a:rPr>
              <a:t> </a:t>
            </a:r>
            <a:r>
              <a:rPr lang="en-US" sz="2400" b="0" dirty="0" err="1" smtClean="0">
                <a:solidFill>
                  <a:schemeClr val="bg1"/>
                </a:solidFill>
                <a:latin typeface="Trebuchet MS"/>
              </a:rPr>
              <a:t>ungehindert</a:t>
            </a:r>
            <a:r>
              <a:rPr lang="en-US" sz="2400" b="0" dirty="0" smtClean="0">
                <a:solidFill>
                  <a:schemeClr val="bg1"/>
                </a:solidFill>
                <a:latin typeface="Trebuchet MS"/>
              </a:rPr>
              <a:t> </a:t>
            </a:r>
            <a:r>
              <a:rPr lang="en-US" sz="2400" b="0" dirty="0" err="1" smtClean="0">
                <a:solidFill>
                  <a:schemeClr val="bg1"/>
                </a:solidFill>
                <a:latin typeface="Trebuchet MS"/>
              </a:rPr>
              <a:t>weiterbewegen</a:t>
            </a:r>
            <a:r>
              <a:rPr lang="en-US" sz="2400" b="0" dirty="0" smtClean="0">
                <a:solidFill>
                  <a:schemeClr val="bg1"/>
                </a:solidFill>
                <a:latin typeface="Trebuchet MS"/>
              </a:rPr>
              <a:t> </a:t>
            </a:r>
            <a:r>
              <a:rPr lang="en-US" sz="2400" b="0" dirty="0" err="1" smtClean="0">
                <a:solidFill>
                  <a:schemeClr val="bg1"/>
                </a:solidFill>
                <a:latin typeface="Trebuchet MS"/>
              </a:rPr>
              <a:t>konnte</a:t>
            </a:r>
            <a:r>
              <a:rPr lang="en-US" sz="2400" b="0" dirty="0" smtClean="0">
                <a:solidFill>
                  <a:schemeClr val="bg1"/>
                </a:solidFill>
                <a:latin typeface="Trebuchet MS"/>
              </a:rPr>
              <a:t>. </a:t>
            </a:r>
            <a:endParaRPr lang="en-US" sz="2400" b="0" dirty="0">
              <a:solidFill>
                <a:srgbClr val="0060BF"/>
              </a:solidFill>
              <a:latin typeface="Trebuchet MS"/>
            </a:endParaRPr>
          </a:p>
        </p:txBody>
      </p:sp>
      <p:sp>
        <p:nvSpPr>
          <p:cNvPr id="19" name="Rectangle 7"/>
          <p:cNvSpPr txBox="1">
            <a:spLocks noChangeArrowheads="1"/>
          </p:cNvSpPr>
          <p:nvPr/>
        </p:nvSpPr>
        <p:spPr bwMode="auto">
          <a:xfrm>
            <a:off x="939007" y="464077"/>
            <a:ext cx="8224044" cy="476250"/>
          </a:xfrm>
          <a:prstGeom prst="rect">
            <a:avLst/>
          </a:prstGeom>
          <a:gradFill flip="none" rotWithShape="1">
            <a:gsLst>
              <a:gs pos="100000">
                <a:srgbClr val="785B8E"/>
              </a:gs>
              <a:gs pos="0">
                <a:srgbClr val="FFFFFF"/>
              </a:gs>
            </a:gsLst>
            <a:lin ang="0" scaled="1"/>
            <a:tileRect/>
          </a:gradFill>
          <a:ln>
            <a:miter lim="800000"/>
            <a:headEnd/>
            <a:tailEnd/>
          </a:ln>
        </p:spPr>
        <p:txBody>
          <a:bodyPr anchor="ctr">
            <a:prstTxWarp prst="textNoShape">
              <a:avLst/>
            </a:prstTxWarp>
          </a:bodyPr>
          <a:lstStyle/>
          <a:p>
            <a:pPr algn="ctr">
              <a:defRPr/>
            </a:pPr>
            <a:r>
              <a:rPr lang="en-US" sz="2800" kern="0" dirty="0" err="1" smtClean="0">
                <a:solidFill>
                  <a:srgbClr val="000090"/>
                </a:solidFill>
                <a:latin typeface="Trebuchet MS"/>
              </a:rPr>
              <a:t>Erster</a:t>
            </a:r>
            <a:r>
              <a:rPr lang="en-US" sz="2800" kern="0" dirty="0" smtClean="0">
                <a:solidFill>
                  <a:srgbClr val="000090"/>
                </a:solidFill>
                <a:latin typeface="Trebuchet MS"/>
              </a:rPr>
              <a:t> </a:t>
            </a:r>
            <a:r>
              <a:rPr lang="en-US" sz="2800" kern="0" dirty="0" err="1" smtClean="0">
                <a:solidFill>
                  <a:srgbClr val="000090"/>
                </a:solidFill>
                <a:latin typeface="Trebuchet MS"/>
              </a:rPr>
              <a:t>direkter</a:t>
            </a:r>
            <a:r>
              <a:rPr lang="en-US" sz="2800" kern="0" dirty="0" smtClean="0">
                <a:solidFill>
                  <a:srgbClr val="000090"/>
                </a:solidFill>
                <a:latin typeface="Trebuchet MS"/>
              </a:rPr>
              <a:t> </a:t>
            </a:r>
            <a:r>
              <a:rPr lang="en-US" sz="2800" kern="0" dirty="0" err="1" smtClean="0">
                <a:solidFill>
                  <a:srgbClr val="000090"/>
                </a:solidFill>
                <a:latin typeface="Trebuchet MS"/>
              </a:rPr>
              <a:t>Nachweis</a:t>
            </a:r>
            <a:r>
              <a:rPr lang="en-US" sz="2800" kern="0" dirty="0" smtClean="0">
                <a:solidFill>
                  <a:srgbClr val="000090"/>
                </a:solidFill>
                <a:latin typeface="Trebuchet MS"/>
              </a:rPr>
              <a:t> </a:t>
            </a:r>
            <a:r>
              <a:rPr lang="en-US" sz="2800" kern="0" dirty="0" err="1" smtClean="0">
                <a:solidFill>
                  <a:srgbClr val="000090"/>
                </a:solidFill>
                <a:latin typeface="Trebuchet MS"/>
              </a:rPr>
              <a:t>der</a:t>
            </a:r>
            <a:r>
              <a:rPr lang="en-US" sz="2800" kern="0" dirty="0" smtClean="0">
                <a:solidFill>
                  <a:srgbClr val="000090"/>
                </a:solidFill>
                <a:latin typeface="Trebuchet MS"/>
              </a:rPr>
              <a:t> </a:t>
            </a:r>
            <a:r>
              <a:rPr lang="en-US" sz="2800" kern="0" dirty="0" err="1" smtClean="0">
                <a:solidFill>
                  <a:srgbClr val="000090"/>
                </a:solidFill>
                <a:latin typeface="Trebuchet MS"/>
              </a:rPr>
              <a:t>dunklen</a:t>
            </a:r>
            <a:r>
              <a:rPr lang="en-US" sz="2800" kern="0" dirty="0" smtClean="0">
                <a:solidFill>
                  <a:srgbClr val="000090"/>
                </a:solidFill>
                <a:latin typeface="Trebuchet MS"/>
              </a:rPr>
              <a:t> </a:t>
            </a:r>
            <a:r>
              <a:rPr lang="en-US" sz="2800" kern="0" dirty="0" err="1" smtClean="0">
                <a:solidFill>
                  <a:srgbClr val="000090"/>
                </a:solidFill>
                <a:latin typeface="Trebuchet MS"/>
              </a:rPr>
              <a:t>Materie</a:t>
            </a:r>
            <a:endParaRPr lang="en-US" sz="2800" b="1" kern="0" dirty="0">
              <a:solidFill>
                <a:srgbClr val="000090"/>
              </a:solidFill>
              <a:latin typeface="Trebuchet MS"/>
            </a:endParaRPr>
          </a:p>
        </p:txBody>
      </p:sp>
      <p:pic>
        <p:nvPicPr>
          <p:cNvPr id="16" name="Picture 15" descr="300px-NASA_logo.svg.png"/>
          <p:cNvPicPr>
            <a:picLocks noChangeAspect="1"/>
          </p:cNvPicPr>
          <p:nvPr/>
        </p:nvPicPr>
        <p:blipFill>
          <a:blip r:embed="rId5"/>
          <a:stretch>
            <a:fillRect/>
          </a:stretch>
        </p:blipFill>
        <p:spPr>
          <a:xfrm>
            <a:off x="390960" y="254000"/>
            <a:ext cx="956235" cy="812800"/>
          </a:xfrm>
          <a:prstGeom prst="rect">
            <a:avLst/>
          </a:prstGeom>
        </p:spPr>
      </p:pic>
      <p:sp>
        <p:nvSpPr>
          <p:cNvPr id="13"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3972" name="Rectangle 6"/>
          <p:cNvSpPr>
            <a:spLocks noChangeArrowheads="1"/>
          </p:cNvSpPr>
          <p:nvPr/>
        </p:nvSpPr>
        <p:spPr bwMode="auto">
          <a:xfrm>
            <a:off x="851962" y="1219200"/>
            <a:ext cx="8207375" cy="4385733"/>
          </a:xfrm>
          <a:prstGeom prst="rect">
            <a:avLst/>
          </a:prstGeom>
          <a:solidFill>
            <a:schemeClr val="accent3">
              <a:alpha val="30980"/>
            </a:schemeClr>
          </a:solidFill>
          <a:ln w="28575">
            <a:solidFill>
              <a:srgbClr val="FFFF00"/>
            </a:solidFill>
            <a:miter lim="800000"/>
            <a:headEnd/>
            <a:tailEnd/>
          </a:ln>
        </p:spPr>
        <p:txBody>
          <a:bodyPr anchor="ctr">
            <a:prstTxWarp prst="textNoShape">
              <a:avLst/>
            </a:prstTxWarp>
          </a:bodyPr>
          <a:lstStyle/>
          <a:p>
            <a:pPr marL="195263" indent="-195263" eaLnBrk="1" hangingPunct="1">
              <a:buFontTx/>
              <a:buChar char="•"/>
            </a:pPr>
            <a:r>
              <a:rPr lang="de-DE" sz="2200" b="0" dirty="0" smtClean="0">
                <a:solidFill>
                  <a:schemeClr val="bg1"/>
                </a:solidFill>
                <a:latin typeface="Trebuchet MS"/>
              </a:rPr>
              <a:t>Ohne </a:t>
            </a:r>
            <a:r>
              <a:rPr lang="de-DE" sz="2200" b="0" dirty="0" err="1" smtClean="0">
                <a:solidFill>
                  <a:schemeClr val="bg1"/>
                </a:solidFill>
                <a:latin typeface="Trebuchet MS"/>
              </a:rPr>
              <a:t>Higgs-Mechanismus</a:t>
            </a:r>
            <a:r>
              <a:rPr lang="de-DE" sz="2200" b="0" dirty="0" smtClean="0">
                <a:solidFill>
                  <a:schemeClr val="bg1"/>
                </a:solidFill>
                <a:latin typeface="Trebuchet MS"/>
              </a:rPr>
              <a:t> wären alle Teilchen des Standardmodells</a:t>
            </a:r>
            <a:r>
              <a:rPr lang="de-DE" sz="2200" b="0" dirty="0" smtClean="0">
                <a:solidFill>
                  <a:schemeClr val="tx1"/>
                </a:solidFill>
                <a:latin typeface="Trebuchet MS"/>
              </a:rPr>
              <a:t> </a:t>
            </a:r>
            <a:r>
              <a:rPr lang="de-DE" sz="2200" b="0" dirty="0" err="1" smtClean="0">
                <a:solidFill>
                  <a:srgbClr val="FFFF00"/>
                </a:solidFill>
                <a:latin typeface="Trebuchet MS"/>
              </a:rPr>
              <a:t>masselos</a:t>
            </a:r>
            <a:r>
              <a:rPr lang="de-DE" sz="2200" b="0" dirty="0" smtClean="0">
                <a:solidFill>
                  <a:srgbClr val="FFFF00"/>
                </a:solidFill>
                <a:latin typeface="Trebuchet MS"/>
              </a:rPr>
              <a:t>.</a:t>
            </a:r>
            <a:endParaRPr lang="de-DE" sz="2200" b="0" dirty="0" smtClean="0">
              <a:solidFill>
                <a:schemeClr val="tx1"/>
              </a:solidFill>
              <a:latin typeface="Trebuchet MS"/>
            </a:endParaRPr>
          </a:p>
          <a:p>
            <a:pPr marL="195263" indent="-195263" eaLnBrk="1" hangingPunct="1">
              <a:buFontTx/>
              <a:buChar char="•"/>
            </a:pPr>
            <a:r>
              <a:rPr lang="de-DE" sz="2200" b="0" dirty="0">
                <a:solidFill>
                  <a:schemeClr val="bg1"/>
                </a:solidFill>
                <a:latin typeface="Trebuchet MS"/>
              </a:rPr>
              <a:t>Masse entsteht erst durch die Wechselwirkung mit einem (hypothetischen)</a:t>
            </a:r>
            <a:r>
              <a:rPr lang="de-DE" sz="2200" b="0" dirty="0">
                <a:solidFill>
                  <a:schemeClr val="tx1"/>
                </a:solidFill>
                <a:latin typeface="Trebuchet MS"/>
              </a:rPr>
              <a:t> </a:t>
            </a:r>
            <a:r>
              <a:rPr lang="de-DE" sz="2200" b="0" dirty="0" err="1">
                <a:solidFill>
                  <a:srgbClr val="FFFF00"/>
                </a:solidFill>
                <a:latin typeface="Trebuchet MS"/>
              </a:rPr>
              <a:t>Higgs-</a:t>
            </a:r>
            <a:r>
              <a:rPr lang="de-DE" sz="2200" b="0" dirty="0" err="1" smtClean="0">
                <a:solidFill>
                  <a:srgbClr val="FFFF00"/>
                </a:solidFill>
                <a:latin typeface="Trebuchet MS"/>
              </a:rPr>
              <a:t>Feld</a:t>
            </a:r>
            <a:r>
              <a:rPr lang="de-DE" sz="2200" b="0" dirty="0" smtClean="0">
                <a:solidFill>
                  <a:srgbClr val="FFFF00"/>
                </a:solidFill>
                <a:latin typeface="Trebuchet MS"/>
              </a:rPr>
              <a:t>. </a:t>
            </a:r>
            <a:r>
              <a:rPr lang="de-DE" sz="2200" b="0" dirty="0" smtClean="0">
                <a:solidFill>
                  <a:schemeClr val="bg1"/>
                </a:solidFill>
                <a:latin typeface="Trebuchet MS"/>
              </a:rPr>
              <a:t>Teilchen mit Masse werden in diesem Feld „gebremst“.</a:t>
            </a:r>
            <a:endParaRPr lang="de-DE" sz="2200" b="0" dirty="0" smtClean="0">
              <a:solidFill>
                <a:srgbClr val="FFFF00"/>
              </a:solidFill>
              <a:latin typeface="Trebuchet MS"/>
            </a:endParaRPr>
          </a:p>
          <a:p>
            <a:pPr marL="195263" indent="-195263" eaLnBrk="1" hangingPunct="1">
              <a:buFontTx/>
              <a:buChar char="•"/>
            </a:pPr>
            <a:r>
              <a:rPr lang="de-DE" sz="2200" b="0" dirty="0" smtClean="0">
                <a:solidFill>
                  <a:schemeClr val="bg1"/>
                </a:solidFill>
                <a:latin typeface="Trebuchet MS"/>
              </a:rPr>
              <a:t>Das </a:t>
            </a:r>
            <a:r>
              <a:rPr lang="de-DE" sz="2200" b="0" dirty="0">
                <a:solidFill>
                  <a:schemeClr val="bg1"/>
                </a:solidFill>
                <a:latin typeface="Trebuchet MS"/>
              </a:rPr>
              <a:t>gesamte Universum</a:t>
            </a:r>
            <a:r>
              <a:rPr lang="de-DE" sz="2200" b="0" dirty="0" smtClean="0">
                <a:solidFill>
                  <a:schemeClr val="bg1"/>
                </a:solidFill>
                <a:latin typeface="Trebuchet MS"/>
              </a:rPr>
              <a:t> ist von </a:t>
            </a:r>
            <a:r>
              <a:rPr lang="de-DE" sz="2200" b="0" dirty="0">
                <a:solidFill>
                  <a:schemeClr val="bg1"/>
                </a:solidFill>
                <a:latin typeface="Trebuchet MS"/>
              </a:rPr>
              <a:t>diesem </a:t>
            </a:r>
            <a:r>
              <a:rPr lang="de-DE" sz="2200" b="0" dirty="0" err="1">
                <a:solidFill>
                  <a:schemeClr val="bg1"/>
                </a:solidFill>
                <a:latin typeface="Trebuchet MS"/>
              </a:rPr>
              <a:t>Higgs-Feld</a:t>
            </a:r>
            <a:r>
              <a:rPr lang="de-DE" sz="2200" b="0" dirty="0">
                <a:solidFill>
                  <a:schemeClr val="bg1"/>
                </a:solidFill>
                <a:latin typeface="Trebuchet MS"/>
              </a:rPr>
              <a:t> </a:t>
            </a:r>
            <a:r>
              <a:rPr lang="de-DE" sz="2200" b="0" dirty="0" smtClean="0">
                <a:solidFill>
                  <a:schemeClr val="bg1"/>
                </a:solidFill>
                <a:latin typeface="Trebuchet MS"/>
              </a:rPr>
              <a:t>durchdrungen. Weil es überall im Universum ist, merkt man davon nichts.</a:t>
            </a:r>
          </a:p>
          <a:p>
            <a:pPr marL="195263" indent="-195263" eaLnBrk="1" hangingPunct="1">
              <a:buFontTx/>
              <a:buChar char="•"/>
            </a:pPr>
            <a:r>
              <a:rPr lang="de-DE" sz="2200" b="0" dirty="0">
                <a:solidFill>
                  <a:schemeClr val="bg1"/>
                </a:solidFill>
                <a:latin typeface="Trebuchet MS"/>
              </a:rPr>
              <a:t>„Schwingungen</a:t>
            </a:r>
            <a:r>
              <a:rPr lang="de-DE" sz="2200" b="0" dirty="0" smtClean="0">
                <a:solidFill>
                  <a:schemeClr val="bg1"/>
                </a:solidFill>
                <a:latin typeface="Trebuchet MS"/>
              </a:rPr>
              <a:t>“ (lokale Verdichtungen) dieses </a:t>
            </a:r>
            <a:r>
              <a:rPr lang="de-DE" sz="2200" b="0" dirty="0" err="1">
                <a:solidFill>
                  <a:schemeClr val="bg1"/>
                </a:solidFill>
                <a:latin typeface="Trebuchet MS"/>
              </a:rPr>
              <a:t>Higgs-</a:t>
            </a:r>
            <a:r>
              <a:rPr lang="de-DE" sz="2200" b="0" dirty="0" err="1" smtClean="0">
                <a:solidFill>
                  <a:schemeClr val="bg1"/>
                </a:solidFill>
                <a:latin typeface="Trebuchet MS"/>
              </a:rPr>
              <a:t>Feldes</a:t>
            </a:r>
            <a:r>
              <a:rPr lang="de-DE" sz="2200" b="0" dirty="0" smtClean="0">
                <a:solidFill>
                  <a:schemeClr val="bg1"/>
                </a:solidFill>
                <a:latin typeface="Trebuchet MS"/>
              </a:rPr>
              <a:t> erscheinen </a:t>
            </a:r>
            <a:r>
              <a:rPr lang="de-DE" sz="2200" b="0" dirty="0">
                <a:solidFill>
                  <a:schemeClr val="bg1"/>
                </a:solidFill>
                <a:latin typeface="Trebuchet MS"/>
              </a:rPr>
              <a:t>als</a:t>
            </a:r>
            <a:r>
              <a:rPr lang="de-DE" sz="2200" b="0" dirty="0" smtClean="0">
                <a:solidFill>
                  <a:schemeClr val="bg1"/>
                </a:solidFill>
                <a:latin typeface="Trebuchet MS"/>
              </a:rPr>
              <a:t> </a:t>
            </a:r>
            <a:r>
              <a:rPr lang="de-DE" sz="2200" b="0" dirty="0" err="1" smtClean="0">
                <a:solidFill>
                  <a:srgbClr val="FFFF00"/>
                </a:solidFill>
                <a:latin typeface="Trebuchet MS"/>
              </a:rPr>
              <a:t>Higgs-Teilchen</a:t>
            </a:r>
            <a:r>
              <a:rPr lang="de-DE" sz="2200" b="0" dirty="0" smtClean="0">
                <a:solidFill>
                  <a:srgbClr val="FFFF00"/>
                </a:solidFill>
                <a:latin typeface="Trebuchet MS"/>
              </a:rPr>
              <a:t>, </a:t>
            </a:r>
            <a:r>
              <a:rPr lang="de-DE" sz="2200" b="0" dirty="0" smtClean="0">
                <a:solidFill>
                  <a:schemeClr val="bg1"/>
                </a:solidFill>
                <a:latin typeface="Trebuchet MS"/>
              </a:rPr>
              <a:t>dessen </a:t>
            </a:r>
            <a:r>
              <a:rPr lang="de-DE" sz="2200" b="0" dirty="0">
                <a:solidFill>
                  <a:schemeClr val="bg1"/>
                </a:solidFill>
                <a:latin typeface="Trebuchet MS"/>
              </a:rPr>
              <a:t>Nachweis am LHC</a:t>
            </a:r>
            <a:r>
              <a:rPr lang="de-DE" sz="2200" b="0" dirty="0" smtClean="0">
                <a:solidFill>
                  <a:schemeClr val="bg1"/>
                </a:solidFill>
                <a:latin typeface="Trebuchet MS"/>
              </a:rPr>
              <a:t> am CERN vermutlich gelungen ist. Die Masse des </a:t>
            </a:r>
            <a:r>
              <a:rPr lang="de-DE" sz="2200" b="0" dirty="0" err="1" smtClean="0">
                <a:solidFill>
                  <a:schemeClr val="bg1"/>
                </a:solidFill>
                <a:latin typeface="Trebuchet MS"/>
              </a:rPr>
              <a:t>Higgs-Teilchens</a:t>
            </a:r>
            <a:r>
              <a:rPr lang="de-DE" sz="2200" b="0" dirty="0" smtClean="0">
                <a:solidFill>
                  <a:schemeClr val="bg1"/>
                </a:solidFill>
                <a:latin typeface="Trebuchet MS"/>
              </a:rPr>
              <a:t> selbst ist a priori nicht bekannt, aber alles deutete darauf hin, dass es relativ leicht sein muss.</a:t>
            </a:r>
            <a:endParaRPr lang="de-AT" sz="2200" b="0" dirty="0">
              <a:solidFill>
                <a:schemeClr val="bg1"/>
              </a:solidFill>
              <a:latin typeface="Trebuchet MS"/>
            </a:endParaRPr>
          </a:p>
        </p:txBody>
      </p:sp>
      <p:sp>
        <p:nvSpPr>
          <p:cNvPr id="32" name="Rectangle 17"/>
          <p:cNvSpPr>
            <a:spLocks noGrp="1" noChangeArrowheads="1"/>
          </p:cNvSpPr>
          <p:nvPr>
            <p:ph type="title"/>
          </p:nvPr>
        </p:nvSpPr>
        <p:spPr>
          <a:xfrm>
            <a:off x="-139690" y="410633"/>
            <a:ext cx="10113433" cy="482600"/>
          </a:xfrm>
        </p:spPr>
        <p:txBody>
          <a:bodyPr/>
          <a:lstStyle/>
          <a:p>
            <a:r>
              <a:rPr lang="en-US" sz="3200" dirty="0" err="1" smtClean="0">
                <a:solidFill>
                  <a:srgbClr val="FFFF00"/>
                </a:solidFill>
                <a:latin typeface="Trebuchet MS"/>
              </a:rPr>
              <a:t>Erzeugung</a:t>
            </a:r>
            <a:r>
              <a:rPr lang="en-US" sz="3200" dirty="0" smtClean="0">
                <a:solidFill>
                  <a:srgbClr val="FFFF00"/>
                </a:solidFill>
                <a:latin typeface="Trebuchet MS"/>
              </a:rPr>
              <a:t> von Masse </a:t>
            </a:r>
            <a:r>
              <a:rPr lang="en-US" sz="3200" dirty="0" err="1" smtClean="0">
                <a:solidFill>
                  <a:srgbClr val="FFFF00"/>
                </a:solidFill>
                <a:latin typeface="Trebuchet MS"/>
              </a:rPr>
              <a:t>durch</a:t>
            </a:r>
            <a:r>
              <a:rPr lang="en-US" sz="3200" dirty="0" smtClean="0">
                <a:solidFill>
                  <a:srgbClr val="FFFF00"/>
                </a:solidFill>
                <a:latin typeface="Trebuchet MS"/>
              </a:rPr>
              <a:t> Higgs-</a:t>
            </a:r>
            <a:r>
              <a:rPr lang="en-US" sz="3200" dirty="0" err="1" smtClean="0">
                <a:solidFill>
                  <a:srgbClr val="FFFF00"/>
                </a:solidFill>
                <a:latin typeface="Trebuchet MS"/>
              </a:rPr>
              <a:t>Mechanismus</a:t>
            </a:r>
            <a:endParaRPr lang="en-US" sz="3200" dirty="0">
              <a:solidFill>
                <a:srgbClr val="FFFF00"/>
              </a:solidFill>
              <a:latin typeface="Trebuchet MS"/>
            </a:endParaRPr>
          </a:p>
        </p:txBody>
      </p:sp>
      <p:sp>
        <p:nvSpPr>
          <p:cNvPr id="29"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30"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a:t>
            </a:fld>
            <a:endParaRPr lang="en-US" b="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Rectangle 4"/>
          <p:cNvSpPr>
            <a:spLocks noChangeArrowheads="1"/>
          </p:cNvSpPr>
          <p:nvPr/>
        </p:nvSpPr>
        <p:spPr bwMode="auto">
          <a:xfrm>
            <a:off x="679508" y="1100677"/>
            <a:ext cx="8312101" cy="1384995"/>
          </a:xfrm>
          <a:prstGeom prst="rect">
            <a:avLst/>
          </a:prstGeom>
          <a:noFill/>
          <a:ln w="9525">
            <a:noFill/>
            <a:miter lim="800000"/>
            <a:headEnd/>
            <a:tailEnd/>
          </a:ln>
        </p:spPr>
        <p:txBody>
          <a:bodyPr wrap="square">
            <a:prstTxWarp prst="textNoShape">
              <a:avLst/>
            </a:prstTxWarp>
            <a:spAutoFit/>
          </a:bodyPr>
          <a:lstStyle/>
          <a:p>
            <a:r>
              <a:rPr lang="en-US" sz="2800" dirty="0" smtClean="0">
                <a:solidFill>
                  <a:schemeClr val="bg1">
                    <a:lumMod val="85000"/>
                  </a:schemeClr>
                </a:solidFill>
                <a:latin typeface="Trebuchet MS"/>
              </a:rPr>
              <a:t>WIMPS (weakly interacting massive particles, </a:t>
            </a:r>
          </a:p>
          <a:p>
            <a:r>
              <a:rPr lang="en-US" sz="2800" dirty="0" smtClean="0">
                <a:solidFill>
                  <a:schemeClr val="bg1">
                    <a:lumMod val="85000"/>
                  </a:schemeClr>
                </a:solidFill>
                <a:latin typeface="Trebuchet MS"/>
              </a:rPr>
              <a:t>MACHOS (massive astrophysical compact halo objects), … ?</a:t>
            </a:r>
            <a:r>
              <a:rPr lang="en-US" sz="2800" b="0" dirty="0" smtClean="0">
                <a:solidFill>
                  <a:schemeClr val="bg1">
                    <a:lumMod val="85000"/>
                  </a:schemeClr>
                </a:solidFill>
                <a:latin typeface="Trebuchet MS"/>
              </a:rPr>
              <a:t> </a:t>
            </a:r>
            <a:endParaRPr lang="en-US" sz="2800" b="0" dirty="0">
              <a:solidFill>
                <a:schemeClr val="bg1">
                  <a:lumMod val="85000"/>
                </a:schemeClr>
              </a:solidFill>
              <a:latin typeface="Trebuchet MS"/>
            </a:endParaRPr>
          </a:p>
        </p:txBody>
      </p:sp>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30</a:t>
            </a:fld>
            <a:endParaRPr lang="en-US" b="0" dirty="0">
              <a:solidFill>
                <a:schemeClr val="bg1"/>
              </a:solidFill>
            </a:endParaRPr>
          </a:p>
        </p:txBody>
      </p:sp>
      <p:sp>
        <p:nvSpPr>
          <p:cNvPr id="12" name="Rectangle 7"/>
          <p:cNvSpPr txBox="1">
            <a:spLocks noChangeArrowheads="1"/>
          </p:cNvSpPr>
          <p:nvPr/>
        </p:nvSpPr>
        <p:spPr bwMode="auto">
          <a:xfrm>
            <a:off x="854342"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chemeClr val="tx1">
                    <a:lumMod val="85000"/>
                    <a:lumOff val="15000"/>
                  </a:schemeClr>
                </a:solidFill>
                <a:latin typeface="Trebuchet MS"/>
              </a:rPr>
              <a:t>Was </a:t>
            </a:r>
            <a:r>
              <a:rPr lang="en-US" sz="2800" kern="0" dirty="0" err="1" smtClean="0">
                <a:solidFill>
                  <a:schemeClr val="tx1">
                    <a:lumMod val="85000"/>
                    <a:lumOff val="15000"/>
                  </a:schemeClr>
                </a:solidFill>
                <a:latin typeface="Trebuchet MS"/>
              </a:rPr>
              <a:t>ist</a:t>
            </a:r>
            <a:r>
              <a:rPr lang="en-US" sz="2800" kern="0" dirty="0" smtClean="0">
                <a:solidFill>
                  <a:schemeClr val="tx1">
                    <a:lumMod val="85000"/>
                    <a:lumOff val="15000"/>
                  </a:schemeClr>
                </a:solidFill>
                <a:latin typeface="Trebuchet MS"/>
              </a:rPr>
              <a:t> die </a:t>
            </a:r>
            <a:r>
              <a:rPr lang="en-US" sz="2800" kern="0" dirty="0" err="1" smtClean="0">
                <a:solidFill>
                  <a:schemeClr val="tx1">
                    <a:lumMod val="85000"/>
                    <a:lumOff val="15000"/>
                  </a:schemeClr>
                </a:solidFill>
                <a:latin typeface="Trebuchet MS"/>
              </a:rPr>
              <a:t>dunkle</a:t>
            </a:r>
            <a:r>
              <a:rPr lang="en-US" sz="2800" kern="0" dirty="0" smtClean="0">
                <a:solidFill>
                  <a:schemeClr val="tx1">
                    <a:lumMod val="85000"/>
                    <a:lumOff val="15000"/>
                  </a:schemeClr>
                </a:solidFill>
                <a:latin typeface="Trebuchet MS"/>
              </a:rPr>
              <a:t> </a:t>
            </a:r>
            <a:r>
              <a:rPr lang="en-US" sz="2800" kern="0" dirty="0" err="1" smtClean="0">
                <a:solidFill>
                  <a:schemeClr val="tx1">
                    <a:lumMod val="85000"/>
                    <a:lumOff val="15000"/>
                  </a:schemeClr>
                </a:solidFill>
                <a:latin typeface="Trebuchet MS"/>
              </a:rPr>
              <a:t>Materie</a:t>
            </a:r>
            <a:r>
              <a:rPr lang="en-US" sz="2800" kern="0" dirty="0" smtClean="0">
                <a:solidFill>
                  <a:schemeClr val="tx1">
                    <a:lumMod val="85000"/>
                    <a:lumOff val="15000"/>
                  </a:schemeClr>
                </a:solidFill>
                <a:latin typeface="Trebuchet MS"/>
              </a:rPr>
              <a:t> ?</a:t>
            </a:r>
            <a:endParaRPr lang="en-US" sz="2800" b="1" kern="0" dirty="0">
              <a:solidFill>
                <a:schemeClr val="tx1">
                  <a:lumMod val="85000"/>
                  <a:lumOff val="15000"/>
                </a:schemeClr>
              </a:solidFill>
              <a:latin typeface="Trebuchet MS"/>
            </a:endParaRPr>
          </a:p>
        </p:txBody>
      </p:sp>
      <p:sp>
        <p:nvSpPr>
          <p:cNvPr id="10" name="Rectangle 6"/>
          <p:cNvSpPr>
            <a:spLocks noChangeArrowheads="1"/>
          </p:cNvSpPr>
          <p:nvPr/>
        </p:nvSpPr>
        <p:spPr bwMode="auto">
          <a:xfrm>
            <a:off x="463566" y="5783800"/>
            <a:ext cx="8675296" cy="523220"/>
          </a:xfrm>
          <a:prstGeom prst="rect">
            <a:avLst/>
          </a:prstGeom>
          <a:noFill/>
          <a:ln w="9525">
            <a:noFill/>
            <a:miter lim="800000"/>
            <a:headEnd/>
            <a:tailEnd/>
          </a:ln>
        </p:spPr>
        <p:txBody>
          <a:bodyPr wrap="none">
            <a:prstTxWarp prst="textNoShape">
              <a:avLst/>
            </a:prstTxWarp>
            <a:spAutoFit/>
          </a:bodyPr>
          <a:lstStyle/>
          <a:p>
            <a:r>
              <a:rPr lang="en-US" sz="2800" dirty="0" smtClean="0">
                <a:solidFill>
                  <a:srgbClr val="EFA03A"/>
                </a:solidFill>
                <a:latin typeface="Trebuchet MS"/>
              </a:rPr>
              <a:t>… </a:t>
            </a:r>
            <a:r>
              <a:rPr lang="en-US" sz="2800" dirty="0" err="1" smtClean="0">
                <a:solidFill>
                  <a:srgbClr val="EFA03A"/>
                </a:solidFill>
                <a:latin typeface="Trebuchet MS"/>
              </a:rPr>
              <a:t>Verbindung</a:t>
            </a:r>
            <a:r>
              <a:rPr lang="en-US" sz="2800" dirty="0" smtClean="0">
                <a:solidFill>
                  <a:srgbClr val="EFA03A"/>
                </a:solidFill>
                <a:latin typeface="Trebuchet MS"/>
              </a:rPr>
              <a:t> von </a:t>
            </a:r>
            <a:r>
              <a:rPr lang="en-US" sz="2800" dirty="0" err="1">
                <a:solidFill>
                  <a:srgbClr val="EFA03A"/>
                </a:solidFill>
                <a:latin typeface="Trebuchet MS"/>
              </a:rPr>
              <a:t>Astrophysik</a:t>
            </a:r>
            <a:r>
              <a:rPr lang="en-US" sz="2800" dirty="0">
                <a:solidFill>
                  <a:srgbClr val="EFA03A"/>
                </a:solidFill>
                <a:latin typeface="Trebuchet MS"/>
              </a:rPr>
              <a:t> und </a:t>
            </a:r>
            <a:r>
              <a:rPr lang="en-US" sz="2800" dirty="0" err="1">
                <a:solidFill>
                  <a:srgbClr val="EFA03A"/>
                </a:solidFill>
                <a:latin typeface="Trebuchet MS"/>
              </a:rPr>
              <a:t>Teilchenphysik</a:t>
            </a:r>
            <a:r>
              <a:rPr lang="en-US" sz="2800" dirty="0">
                <a:solidFill>
                  <a:srgbClr val="EFA03A"/>
                </a:solidFill>
                <a:latin typeface="Trebuchet MS"/>
              </a:rPr>
              <a:t>!</a:t>
            </a:r>
          </a:p>
        </p:txBody>
      </p:sp>
      <p:sp>
        <p:nvSpPr>
          <p:cNvPr id="13" name="Rectangle 9"/>
          <p:cNvSpPr>
            <a:spLocks noChangeArrowheads="1"/>
          </p:cNvSpPr>
          <p:nvPr/>
        </p:nvSpPr>
        <p:spPr bwMode="auto">
          <a:xfrm>
            <a:off x="679456" y="2690816"/>
            <a:ext cx="8125883" cy="3785652"/>
          </a:xfrm>
          <a:prstGeom prst="rect">
            <a:avLst/>
          </a:prstGeom>
          <a:noFill/>
          <a:ln w="9525">
            <a:noFill/>
            <a:miter lim="800000"/>
            <a:headEnd/>
            <a:tailEnd/>
          </a:ln>
        </p:spPr>
        <p:txBody>
          <a:bodyPr wrap="square">
            <a:prstTxWarp prst="textNoShape">
              <a:avLst/>
            </a:prstTxWarp>
            <a:spAutoFit/>
          </a:bodyPr>
          <a:lstStyle/>
          <a:p>
            <a:r>
              <a:rPr lang="en-GB" sz="2400" dirty="0" err="1" smtClean="0">
                <a:solidFill>
                  <a:schemeClr val="bg1"/>
                </a:solidFill>
                <a:latin typeface="Trebuchet MS"/>
              </a:rPr>
              <a:t>Supersymmetrie</a:t>
            </a:r>
            <a:r>
              <a:rPr lang="en-GB" sz="2400" dirty="0" smtClean="0">
                <a:solidFill>
                  <a:schemeClr val="bg1"/>
                </a:solidFill>
                <a:latin typeface="Trebuchet MS"/>
              </a:rPr>
              <a:t> </a:t>
            </a:r>
            <a:r>
              <a:rPr lang="en-GB" sz="2400" dirty="0" err="1" smtClean="0">
                <a:solidFill>
                  <a:schemeClr val="bg1"/>
                </a:solidFill>
                <a:latin typeface="Trebuchet MS"/>
              </a:rPr>
              <a:t>sagt</a:t>
            </a:r>
            <a:r>
              <a:rPr lang="en-GB" sz="2400" dirty="0" smtClean="0">
                <a:solidFill>
                  <a:schemeClr val="bg1"/>
                </a:solidFill>
                <a:latin typeface="Trebuchet MS"/>
              </a:rPr>
              <a:t> </a:t>
            </a:r>
            <a:r>
              <a:rPr lang="en-GB" sz="2400" dirty="0" err="1" smtClean="0">
                <a:solidFill>
                  <a:schemeClr val="bg1"/>
                </a:solidFill>
                <a:latin typeface="Trebuchet MS"/>
              </a:rPr>
              <a:t>ein</a:t>
            </a:r>
            <a:r>
              <a:rPr lang="en-GB" sz="2400" dirty="0" smtClean="0">
                <a:solidFill>
                  <a:schemeClr val="bg1"/>
                </a:solidFill>
                <a:latin typeface="Trebuchet MS"/>
              </a:rPr>
              <a:t> </a:t>
            </a:r>
            <a:r>
              <a:rPr lang="en-GB" sz="2400" dirty="0" err="1" smtClean="0">
                <a:solidFill>
                  <a:schemeClr val="bg1"/>
                </a:solidFill>
                <a:latin typeface="Trebuchet MS"/>
              </a:rPr>
              <a:t>Teilchen</a:t>
            </a:r>
            <a:r>
              <a:rPr lang="en-GB" sz="2400" dirty="0" smtClean="0">
                <a:solidFill>
                  <a:schemeClr val="bg1"/>
                </a:solidFill>
                <a:latin typeface="Trebuchet MS"/>
              </a:rPr>
              <a:t> </a:t>
            </a:r>
            <a:r>
              <a:rPr lang="en-GB" sz="2400" dirty="0" err="1" smtClean="0">
                <a:solidFill>
                  <a:schemeClr val="bg1"/>
                </a:solidFill>
                <a:latin typeface="Trebuchet MS"/>
              </a:rPr>
              <a:t>voraus</a:t>
            </a:r>
            <a:r>
              <a:rPr lang="en-GB" sz="2400" dirty="0" smtClean="0">
                <a:solidFill>
                  <a:schemeClr val="bg1"/>
                </a:solidFill>
                <a:latin typeface="Trebuchet MS"/>
              </a:rPr>
              <a:t>, das </a:t>
            </a:r>
          </a:p>
          <a:p>
            <a:r>
              <a:rPr lang="en-GB" sz="2400" dirty="0" err="1" smtClean="0">
                <a:solidFill>
                  <a:schemeClr val="bg1"/>
                </a:solidFill>
                <a:latin typeface="Trebuchet MS"/>
              </a:rPr>
              <a:t>ein</a:t>
            </a:r>
            <a:r>
              <a:rPr lang="en-GB" sz="2400" dirty="0" smtClean="0">
                <a:solidFill>
                  <a:schemeClr val="bg1"/>
                </a:solidFill>
                <a:latin typeface="Trebuchet MS"/>
              </a:rPr>
              <a:t> WIMP </a:t>
            </a:r>
            <a:r>
              <a:rPr lang="en-GB" sz="2400" dirty="0" err="1" smtClean="0">
                <a:solidFill>
                  <a:schemeClr val="bg1"/>
                </a:solidFill>
                <a:latin typeface="Trebuchet MS"/>
              </a:rPr>
              <a:t>sein</a:t>
            </a:r>
            <a:r>
              <a:rPr lang="en-GB" sz="2400" dirty="0" smtClean="0">
                <a:solidFill>
                  <a:schemeClr val="bg1"/>
                </a:solidFill>
                <a:latin typeface="Trebuchet MS"/>
              </a:rPr>
              <a:t> </a:t>
            </a:r>
            <a:r>
              <a:rPr lang="en-GB" sz="2400" dirty="0" err="1" smtClean="0">
                <a:solidFill>
                  <a:schemeClr val="bg1"/>
                </a:solidFill>
                <a:latin typeface="Trebuchet MS"/>
              </a:rPr>
              <a:t>könnte</a:t>
            </a:r>
            <a:r>
              <a:rPr lang="en-GB" sz="2400" dirty="0" smtClean="0">
                <a:solidFill>
                  <a:schemeClr val="bg1"/>
                </a:solidFill>
                <a:latin typeface="Trebuchet MS"/>
              </a:rPr>
              <a:t>: das </a:t>
            </a:r>
            <a:r>
              <a:rPr lang="en-GB" sz="2400" dirty="0" err="1" smtClean="0">
                <a:solidFill>
                  <a:schemeClr val="bg1"/>
                </a:solidFill>
                <a:latin typeface="Trebuchet MS"/>
              </a:rPr>
              <a:t>leichteste</a:t>
            </a:r>
            <a:r>
              <a:rPr lang="en-GB" sz="2400" dirty="0" smtClean="0">
                <a:solidFill>
                  <a:srgbClr val="000094"/>
                </a:solidFill>
                <a:latin typeface="Trebuchet MS"/>
              </a:rPr>
              <a:t> </a:t>
            </a:r>
            <a:r>
              <a:rPr lang="en-GB" sz="2400" dirty="0" err="1" smtClean="0">
                <a:solidFill>
                  <a:srgbClr val="EBD714"/>
                </a:solidFill>
                <a:latin typeface="Trebuchet MS"/>
              </a:rPr>
              <a:t>Neutralino</a:t>
            </a:r>
            <a:endParaRPr lang="en-GB" sz="2400" dirty="0" smtClean="0">
              <a:solidFill>
                <a:srgbClr val="EBD714"/>
              </a:solidFill>
              <a:latin typeface="Trebuchet MS"/>
            </a:endParaRPr>
          </a:p>
          <a:p>
            <a:endParaRPr lang="en-GB" sz="2400" dirty="0" smtClean="0">
              <a:solidFill>
                <a:srgbClr val="000094"/>
              </a:solidFill>
              <a:latin typeface="Trebuchet MS"/>
            </a:endParaRPr>
          </a:p>
          <a:p>
            <a:r>
              <a:rPr lang="en-GB" sz="2400" dirty="0" smtClean="0">
                <a:solidFill>
                  <a:schemeClr val="bg1"/>
                </a:solidFill>
                <a:latin typeface="Trebuchet MS"/>
              </a:rPr>
              <a:t>MACHOS </a:t>
            </a:r>
            <a:r>
              <a:rPr lang="en-GB" sz="2400" dirty="0" err="1" smtClean="0">
                <a:solidFill>
                  <a:schemeClr val="bg1"/>
                </a:solidFill>
                <a:latin typeface="Trebuchet MS"/>
              </a:rPr>
              <a:t>sind</a:t>
            </a:r>
            <a:r>
              <a:rPr lang="en-GB" sz="2400" dirty="0" smtClean="0">
                <a:solidFill>
                  <a:schemeClr val="bg1"/>
                </a:solidFill>
                <a:latin typeface="Trebuchet MS"/>
              </a:rPr>
              <a:t> </a:t>
            </a:r>
            <a:r>
              <a:rPr lang="en-GB" sz="2400" dirty="0" err="1" smtClean="0">
                <a:solidFill>
                  <a:schemeClr val="bg1"/>
                </a:solidFill>
                <a:latin typeface="Trebuchet MS"/>
              </a:rPr>
              <a:t>astronomische</a:t>
            </a:r>
            <a:r>
              <a:rPr lang="en-GB" sz="2400" dirty="0" smtClean="0">
                <a:solidFill>
                  <a:schemeClr val="bg1"/>
                </a:solidFill>
                <a:latin typeface="Trebuchet MS"/>
              </a:rPr>
              <a:t> </a:t>
            </a:r>
            <a:r>
              <a:rPr lang="en-GB" sz="2400" dirty="0" err="1" smtClean="0">
                <a:solidFill>
                  <a:schemeClr val="bg1"/>
                </a:solidFill>
                <a:latin typeface="Trebuchet MS"/>
              </a:rPr>
              <a:t>Objekte</a:t>
            </a:r>
            <a:r>
              <a:rPr lang="en-GB" sz="2400" dirty="0" smtClean="0">
                <a:solidFill>
                  <a:schemeClr val="bg1"/>
                </a:solidFill>
                <a:latin typeface="Trebuchet MS"/>
              </a:rPr>
              <a:t> </a:t>
            </a:r>
            <a:r>
              <a:rPr lang="en-GB" sz="2400" dirty="0" err="1" smtClean="0">
                <a:solidFill>
                  <a:schemeClr val="bg1"/>
                </a:solidFill>
                <a:latin typeface="Trebuchet MS"/>
              </a:rPr>
              <a:t>aus</a:t>
            </a:r>
            <a:r>
              <a:rPr lang="en-GB" sz="2400" dirty="0" smtClean="0">
                <a:solidFill>
                  <a:schemeClr val="bg1"/>
                </a:solidFill>
                <a:latin typeface="Trebuchet MS"/>
              </a:rPr>
              <a:t> </a:t>
            </a:r>
            <a:r>
              <a:rPr lang="en-GB" sz="2400" dirty="0" err="1" smtClean="0">
                <a:solidFill>
                  <a:schemeClr val="bg1"/>
                </a:solidFill>
                <a:latin typeface="Trebuchet MS"/>
              </a:rPr>
              <a:t>normaler</a:t>
            </a:r>
            <a:r>
              <a:rPr lang="en-GB" sz="2400" dirty="0" smtClean="0">
                <a:solidFill>
                  <a:schemeClr val="bg1"/>
                </a:solidFill>
                <a:latin typeface="Trebuchet MS"/>
              </a:rPr>
              <a:t> (</a:t>
            </a:r>
            <a:r>
              <a:rPr lang="en-GB" sz="2400" dirty="0" err="1" smtClean="0">
                <a:solidFill>
                  <a:schemeClr val="bg1"/>
                </a:solidFill>
                <a:latin typeface="Trebuchet MS"/>
              </a:rPr>
              <a:t>baryonischer</a:t>
            </a:r>
            <a:r>
              <a:rPr lang="en-GB" sz="2400" dirty="0" smtClean="0">
                <a:solidFill>
                  <a:schemeClr val="bg1"/>
                </a:solidFill>
                <a:latin typeface="Trebuchet MS"/>
              </a:rPr>
              <a:t>) </a:t>
            </a:r>
            <a:r>
              <a:rPr lang="en-GB" sz="2400" dirty="0" err="1" smtClean="0">
                <a:solidFill>
                  <a:schemeClr val="bg1"/>
                </a:solidFill>
                <a:latin typeface="Trebuchet MS"/>
              </a:rPr>
              <a:t>Materie</a:t>
            </a:r>
            <a:r>
              <a:rPr lang="en-GB" sz="2400" dirty="0" smtClean="0">
                <a:solidFill>
                  <a:schemeClr val="bg1"/>
                </a:solidFill>
                <a:latin typeface="Trebuchet MS"/>
              </a:rPr>
              <a:t> </a:t>
            </a:r>
            <a:r>
              <a:rPr lang="en-GB" sz="2400" dirty="0" err="1" smtClean="0">
                <a:solidFill>
                  <a:schemeClr val="bg1"/>
                </a:solidFill>
                <a:latin typeface="Trebuchet MS"/>
              </a:rPr>
              <a:t>wie</a:t>
            </a:r>
            <a:r>
              <a:rPr lang="en-GB" sz="2400" dirty="0" smtClean="0">
                <a:solidFill>
                  <a:schemeClr val="bg1"/>
                </a:solidFill>
                <a:latin typeface="Trebuchet MS"/>
              </a:rPr>
              <a:t>:</a:t>
            </a:r>
          </a:p>
          <a:p>
            <a:r>
              <a:rPr lang="en-GB" sz="2400" dirty="0" err="1" smtClean="0">
                <a:solidFill>
                  <a:srgbClr val="EBD714"/>
                </a:solidFill>
                <a:latin typeface="Trebuchet MS"/>
              </a:rPr>
              <a:t>Braune</a:t>
            </a:r>
            <a:r>
              <a:rPr lang="en-GB" sz="2400" dirty="0" smtClean="0">
                <a:solidFill>
                  <a:srgbClr val="EBD714"/>
                </a:solidFill>
                <a:latin typeface="Trebuchet MS"/>
              </a:rPr>
              <a:t> und </a:t>
            </a:r>
            <a:r>
              <a:rPr lang="en-GB" sz="2400" dirty="0" err="1" smtClean="0">
                <a:solidFill>
                  <a:srgbClr val="EBD714"/>
                </a:solidFill>
                <a:latin typeface="Trebuchet MS"/>
              </a:rPr>
              <a:t>weiße</a:t>
            </a:r>
            <a:r>
              <a:rPr lang="en-GB" sz="2400" dirty="0" smtClean="0">
                <a:solidFill>
                  <a:srgbClr val="EBD714"/>
                </a:solidFill>
                <a:latin typeface="Trebuchet MS"/>
              </a:rPr>
              <a:t> </a:t>
            </a:r>
            <a:r>
              <a:rPr lang="en-GB" sz="2400" dirty="0" err="1" smtClean="0">
                <a:solidFill>
                  <a:srgbClr val="EBD714"/>
                </a:solidFill>
                <a:latin typeface="Trebuchet MS"/>
              </a:rPr>
              <a:t>Zwerge</a:t>
            </a:r>
            <a:r>
              <a:rPr lang="en-GB" sz="2400" dirty="0" smtClean="0">
                <a:solidFill>
                  <a:srgbClr val="000090"/>
                </a:solidFill>
                <a:latin typeface="Trebuchet MS"/>
              </a:rPr>
              <a:t> </a:t>
            </a:r>
            <a:r>
              <a:rPr lang="en-GB" sz="2400" dirty="0" smtClean="0">
                <a:solidFill>
                  <a:schemeClr val="bg1"/>
                </a:solidFill>
                <a:latin typeface="Trebuchet MS"/>
              </a:rPr>
              <a:t>(</a:t>
            </a:r>
            <a:r>
              <a:rPr lang="en-GB" sz="2400" dirty="0" err="1" smtClean="0">
                <a:solidFill>
                  <a:schemeClr val="bg1"/>
                </a:solidFill>
                <a:latin typeface="Trebuchet MS"/>
              </a:rPr>
              <a:t>z.B</a:t>
            </a:r>
            <a:r>
              <a:rPr lang="en-GB" sz="2400" dirty="0" smtClean="0">
                <a:solidFill>
                  <a:schemeClr val="bg1"/>
                </a:solidFill>
                <a:latin typeface="Trebuchet MS"/>
              </a:rPr>
              <a:t>. Supernovae </a:t>
            </a:r>
            <a:r>
              <a:rPr lang="en-GB" sz="2400" dirty="0" err="1" smtClean="0">
                <a:solidFill>
                  <a:schemeClr val="bg1"/>
                </a:solidFill>
                <a:latin typeface="Trebuchet MS"/>
              </a:rPr>
              <a:t>Ia</a:t>
            </a:r>
            <a:r>
              <a:rPr lang="en-GB" sz="2400" dirty="0" smtClean="0">
                <a:solidFill>
                  <a:schemeClr val="bg1"/>
                </a:solidFill>
                <a:latin typeface="Trebuchet MS"/>
              </a:rPr>
              <a:t>)</a:t>
            </a:r>
          </a:p>
          <a:p>
            <a:r>
              <a:rPr lang="en-GB" sz="2400" dirty="0" err="1" smtClean="0">
                <a:solidFill>
                  <a:srgbClr val="EBD714"/>
                </a:solidFill>
                <a:latin typeface="Trebuchet MS"/>
              </a:rPr>
              <a:t>Neutronensterne</a:t>
            </a:r>
            <a:r>
              <a:rPr lang="en-GB" sz="2400" dirty="0" smtClean="0">
                <a:solidFill>
                  <a:schemeClr val="accent5">
                    <a:lumMod val="50000"/>
                  </a:schemeClr>
                </a:solidFill>
                <a:latin typeface="Trebuchet MS"/>
              </a:rPr>
              <a:t> </a:t>
            </a:r>
            <a:r>
              <a:rPr lang="en-GB" sz="2400" dirty="0" smtClean="0">
                <a:solidFill>
                  <a:schemeClr val="bg1"/>
                </a:solidFill>
                <a:latin typeface="Trebuchet MS"/>
              </a:rPr>
              <a:t>(</a:t>
            </a:r>
            <a:r>
              <a:rPr lang="en-GB" sz="2400" dirty="0" err="1" smtClean="0">
                <a:solidFill>
                  <a:schemeClr val="bg1"/>
                </a:solidFill>
                <a:latin typeface="Trebuchet MS"/>
              </a:rPr>
              <a:t>Kollaps</a:t>
            </a:r>
            <a:r>
              <a:rPr lang="en-GB" sz="2400" dirty="0" smtClean="0">
                <a:solidFill>
                  <a:schemeClr val="bg1"/>
                </a:solidFill>
                <a:latin typeface="Trebuchet MS"/>
              </a:rPr>
              <a:t> </a:t>
            </a:r>
            <a:r>
              <a:rPr lang="en-GB" sz="2400" dirty="0" err="1" smtClean="0">
                <a:solidFill>
                  <a:schemeClr val="bg1"/>
                </a:solidFill>
                <a:latin typeface="Trebuchet MS"/>
              </a:rPr>
              <a:t>nach</a:t>
            </a:r>
            <a:r>
              <a:rPr lang="en-GB" sz="2400" dirty="0" smtClean="0">
                <a:solidFill>
                  <a:schemeClr val="bg1"/>
                </a:solidFill>
                <a:latin typeface="Trebuchet MS"/>
              </a:rPr>
              <a:t> Supernova-Explosion)</a:t>
            </a:r>
          </a:p>
          <a:p>
            <a:r>
              <a:rPr lang="en-GB" sz="2400" dirty="0" err="1" smtClean="0">
                <a:solidFill>
                  <a:srgbClr val="EBD714"/>
                </a:solidFill>
                <a:latin typeface="Trebuchet MS"/>
              </a:rPr>
              <a:t>Schwarze</a:t>
            </a:r>
            <a:r>
              <a:rPr lang="en-GB" sz="2400" dirty="0" smtClean="0">
                <a:solidFill>
                  <a:srgbClr val="EBD714"/>
                </a:solidFill>
                <a:latin typeface="Trebuchet MS"/>
              </a:rPr>
              <a:t> </a:t>
            </a:r>
            <a:r>
              <a:rPr lang="en-GB" sz="2400" dirty="0" err="1" smtClean="0">
                <a:solidFill>
                  <a:srgbClr val="EBD714"/>
                </a:solidFill>
                <a:latin typeface="Trebuchet MS"/>
              </a:rPr>
              <a:t>Löcher</a:t>
            </a:r>
            <a:endParaRPr lang="en-GB" sz="2400" dirty="0" smtClean="0">
              <a:solidFill>
                <a:srgbClr val="EBD71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p:txBody>
      </p:sp>
      <p:pic>
        <p:nvPicPr>
          <p:cNvPr id="24" name="Picture 23" descr="SUSYSchattenteilchen.jpg"/>
          <p:cNvPicPr>
            <a:picLocks noChangeAspect="1"/>
          </p:cNvPicPr>
          <p:nvPr/>
        </p:nvPicPr>
        <p:blipFill>
          <a:blip r:embed="rId4"/>
          <a:stretch>
            <a:fillRect/>
          </a:stretch>
        </p:blipFill>
        <p:spPr>
          <a:xfrm>
            <a:off x="7782991" y="2284762"/>
            <a:ext cx="1344083" cy="1383422"/>
          </a:xfrm>
          <a:prstGeom prst="rect">
            <a:avLst/>
          </a:prstGeom>
        </p:spPr>
      </p:pic>
      <p:sp>
        <p:nvSpPr>
          <p:cNvPr id="15"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9"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31</a:t>
            </a:fld>
            <a:endParaRPr lang="en-US" b="0"/>
          </a:p>
        </p:txBody>
      </p:sp>
      <p:sp>
        <p:nvSpPr>
          <p:cNvPr id="12"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0"/>
                </a:solidFill>
                <a:latin typeface="Trebuchet MS"/>
              </a:rPr>
              <a:t>Suche</a:t>
            </a:r>
            <a:r>
              <a:rPr lang="en-US" sz="2800" kern="0" dirty="0" smtClean="0">
                <a:solidFill>
                  <a:srgbClr val="000090"/>
                </a:solidFill>
                <a:latin typeface="Trebuchet MS"/>
              </a:rPr>
              <a:t> </a:t>
            </a:r>
            <a:r>
              <a:rPr lang="en-US" sz="2800" kern="0" dirty="0" err="1" smtClean="0">
                <a:solidFill>
                  <a:srgbClr val="000090"/>
                </a:solidFill>
                <a:latin typeface="Trebuchet MS"/>
              </a:rPr>
              <a:t>nach</a:t>
            </a:r>
            <a:r>
              <a:rPr lang="en-US" sz="2800" kern="0" dirty="0" smtClean="0">
                <a:solidFill>
                  <a:srgbClr val="000090"/>
                </a:solidFill>
                <a:latin typeface="Trebuchet MS"/>
              </a:rPr>
              <a:t> WIMPS</a:t>
            </a:r>
            <a:endParaRPr lang="en-US" sz="2800" b="1" kern="0" dirty="0">
              <a:solidFill>
                <a:srgbClr val="000090"/>
              </a:solidFill>
              <a:latin typeface="Trebuchet MS"/>
            </a:endParaRPr>
          </a:p>
        </p:txBody>
      </p:sp>
      <p:sp>
        <p:nvSpPr>
          <p:cNvPr id="13" name="Rectangle 9"/>
          <p:cNvSpPr>
            <a:spLocks noChangeArrowheads="1"/>
          </p:cNvSpPr>
          <p:nvPr/>
        </p:nvSpPr>
        <p:spPr bwMode="auto">
          <a:xfrm>
            <a:off x="984250" y="997482"/>
            <a:ext cx="8125883" cy="5324535"/>
          </a:xfrm>
          <a:prstGeom prst="rect">
            <a:avLst/>
          </a:prstGeom>
          <a:noFill/>
          <a:ln w="9525">
            <a:noFill/>
            <a:miter lim="800000"/>
            <a:headEnd/>
            <a:tailEnd/>
          </a:ln>
        </p:spPr>
        <p:txBody>
          <a:bodyPr wrap="square">
            <a:prstTxWarp prst="textNoShape">
              <a:avLst/>
            </a:prstTxWarp>
            <a:spAutoFit/>
          </a:bodyPr>
          <a:lstStyle/>
          <a:p>
            <a:r>
              <a:rPr lang="en-GB" sz="2400" dirty="0" err="1" smtClean="0">
                <a:solidFill>
                  <a:srgbClr val="000094"/>
                </a:solidFill>
                <a:latin typeface="Trebuchet MS"/>
              </a:rPr>
              <a:t>Suche</a:t>
            </a:r>
            <a:r>
              <a:rPr lang="en-GB" sz="2400" dirty="0" smtClean="0">
                <a:solidFill>
                  <a:srgbClr val="000094"/>
                </a:solidFill>
                <a:latin typeface="Trebuchet MS"/>
              </a:rPr>
              <a:t> </a:t>
            </a:r>
            <a:r>
              <a:rPr lang="en-GB" sz="2400" dirty="0" err="1">
                <a:solidFill>
                  <a:srgbClr val="000094"/>
                </a:solidFill>
                <a:latin typeface="Trebuchet MS"/>
              </a:rPr>
              <a:t>nach</a:t>
            </a:r>
            <a:r>
              <a:rPr lang="en-GB" sz="2400" dirty="0">
                <a:solidFill>
                  <a:srgbClr val="000094"/>
                </a:solidFill>
                <a:latin typeface="Trebuchet MS"/>
              </a:rPr>
              <a:t> </a:t>
            </a:r>
            <a:r>
              <a:rPr lang="en-GB" sz="2400" dirty="0" err="1">
                <a:solidFill>
                  <a:srgbClr val="000094"/>
                </a:solidFill>
                <a:latin typeface="Trebuchet MS"/>
              </a:rPr>
              <a:t>Neutralinos</a:t>
            </a:r>
            <a:r>
              <a:rPr lang="en-GB" sz="2400" dirty="0" smtClean="0">
                <a:solidFill>
                  <a:srgbClr val="000094"/>
                </a:solidFill>
                <a:latin typeface="Trebuchet MS"/>
              </a:rPr>
              <a:t> (ATLAS, CMS am LHC) </a:t>
            </a:r>
          </a:p>
          <a:p>
            <a:endParaRPr lang="en-GB" sz="2400" dirty="0" smtClean="0">
              <a:solidFill>
                <a:srgbClr val="000094"/>
              </a:solidFill>
              <a:latin typeface="Trebuchet MS"/>
            </a:endParaRPr>
          </a:p>
          <a:p>
            <a:r>
              <a:rPr lang="en-GB" sz="2400" dirty="0" err="1" smtClean="0">
                <a:solidFill>
                  <a:srgbClr val="000094"/>
                </a:solidFill>
                <a:latin typeface="Trebuchet MS"/>
              </a:rPr>
              <a:t>Streuung</a:t>
            </a:r>
            <a:r>
              <a:rPr lang="en-GB" sz="2400" dirty="0" smtClean="0">
                <a:solidFill>
                  <a:srgbClr val="000094"/>
                </a:solidFill>
                <a:latin typeface="Trebuchet MS"/>
              </a:rPr>
              <a:t> von WIMPS an </a:t>
            </a:r>
            <a:r>
              <a:rPr lang="en-GB" sz="2400" dirty="0" err="1" smtClean="0">
                <a:solidFill>
                  <a:srgbClr val="000094"/>
                </a:solidFill>
                <a:latin typeface="Trebuchet MS"/>
              </a:rPr>
              <a:t>Atomkernen</a:t>
            </a:r>
            <a:r>
              <a:rPr lang="en-GB" sz="2400" dirty="0" smtClean="0">
                <a:solidFill>
                  <a:srgbClr val="000094"/>
                </a:solidFill>
                <a:latin typeface="Trebuchet MS"/>
              </a:rPr>
              <a:t> (</a:t>
            </a:r>
            <a:r>
              <a:rPr lang="en-GB" sz="2400" dirty="0" err="1" smtClean="0">
                <a:solidFill>
                  <a:srgbClr val="000094"/>
                </a:solidFill>
                <a:latin typeface="Trebuchet MS"/>
              </a:rPr>
              <a:t>Experimente</a:t>
            </a:r>
            <a:r>
              <a:rPr lang="en-GB" sz="2400" dirty="0" smtClean="0">
                <a:solidFill>
                  <a:srgbClr val="000094"/>
                </a:solidFill>
                <a:latin typeface="Trebuchet MS"/>
              </a:rPr>
              <a:t> Edelweiss, CDMS, DAMA, …)</a:t>
            </a:r>
          </a:p>
          <a:p>
            <a:endParaRPr lang="en-GB" sz="2400" dirty="0" smtClean="0">
              <a:solidFill>
                <a:srgbClr val="00009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a:p>
            <a:endParaRPr lang="en-GB" sz="2400" dirty="0" smtClean="0">
              <a:solidFill>
                <a:srgbClr val="000094"/>
              </a:solidFill>
              <a:latin typeface="Trebuchet MS"/>
            </a:endParaRPr>
          </a:p>
          <a:p>
            <a:endParaRPr lang="en-GB" sz="2000" dirty="0" smtClean="0">
              <a:solidFill>
                <a:srgbClr val="000094"/>
              </a:solidFill>
              <a:latin typeface="Trebuchet MS"/>
            </a:endParaRPr>
          </a:p>
          <a:p>
            <a:endParaRPr lang="en-GB" sz="2000" dirty="0" smtClean="0">
              <a:solidFill>
                <a:srgbClr val="000094"/>
              </a:solidFill>
              <a:latin typeface="Trebuchet MS"/>
            </a:endParaRPr>
          </a:p>
          <a:p>
            <a:endParaRPr lang="en-GB" sz="2000" dirty="0" smtClean="0">
              <a:solidFill>
                <a:srgbClr val="000094"/>
              </a:solidFill>
              <a:latin typeface="Trebuchet MS"/>
            </a:endParaRPr>
          </a:p>
          <a:p>
            <a:r>
              <a:rPr lang="en-GB" sz="2000" dirty="0" smtClean="0">
                <a:solidFill>
                  <a:srgbClr val="000094"/>
                </a:solidFill>
                <a:latin typeface="Trebuchet MS"/>
              </a:rPr>
              <a:t>Neutrinos </a:t>
            </a:r>
            <a:r>
              <a:rPr lang="en-GB" sz="2000" dirty="0" err="1">
                <a:solidFill>
                  <a:srgbClr val="000094"/>
                </a:solidFill>
                <a:latin typeface="Trebuchet MS"/>
              </a:rPr>
              <a:t>sind</a:t>
            </a:r>
            <a:r>
              <a:rPr lang="en-GB" sz="2000" dirty="0">
                <a:solidFill>
                  <a:srgbClr val="000094"/>
                </a:solidFill>
                <a:latin typeface="Trebuchet MS"/>
              </a:rPr>
              <a:t> </a:t>
            </a:r>
            <a:r>
              <a:rPr lang="en-GB" sz="2000" dirty="0" err="1">
                <a:solidFill>
                  <a:srgbClr val="000094"/>
                </a:solidFill>
                <a:latin typeface="Trebuchet MS"/>
              </a:rPr>
              <a:t>nach</a:t>
            </a:r>
            <a:r>
              <a:rPr lang="en-GB" sz="2000" dirty="0">
                <a:solidFill>
                  <a:srgbClr val="000094"/>
                </a:solidFill>
                <a:latin typeface="Trebuchet MS"/>
              </a:rPr>
              <a:t> </a:t>
            </a:r>
            <a:r>
              <a:rPr lang="en-GB" sz="2000" dirty="0" err="1">
                <a:solidFill>
                  <a:srgbClr val="000094"/>
                </a:solidFill>
                <a:latin typeface="Trebuchet MS"/>
              </a:rPr>
              <a:t>heutigem</a:t>
            </a:r>
            <a:r>
              <a:rPr lang="en-GB" sz="2000" dirty="0">
                <a:solidFill>
                  <a:srgbClr val="000094"/>
                </a:solidFill>
                <a:latin typeface="Trebuchet MS"/>
              </a:rPr>
              <a:t> </a:t>
            </a:r>
            <a:r>
              <a:rPr lang="en-GB" sz="2000" dirty="0" err="1">
                <a:solidFill>
                  <a:srgbClr val="000094"/>
                </a:solidFill>
                <a:latin typeface="Trebuchet MS"/>
              </a:rPr>
              <a:t>Wissen</a:t>
            </a:r>
            <a:r>
              <a:rPr lang="en-GB" sz="2000" dirty="0">
                <a:solidFill>
                  <a:srgbClr val="000094"/>
                </a:solidFill>
                <a:latin typeface="Trebuchet MS"/>
              </a:rPr>
              <a:t> </a:t>
            </a:r>
            <a:r>
              <a:rPr lang="en-GB" sz="2000" dirty="0" err="1">
                <a:solidFill>
                  <a:srgbClr val="000094"/>
                </a:solidFill>
                <a:latin typeface="Trebuchet MS"/>
              </a:rPr>
              <a:t>nicht</a:t>
            </a:r>
            <a:r>
              <a:rPr lang="en-GB" sz="2000" dirty="0">
                <a:solidFill>
                  <a:srgbClr val="000094"/>
                </a:solidFill>
                <a:latin typeface="Trebuchet MS"/>
              </a:rPr>
              <a:t> </a:t>
            </a:r>
            <a:r>
              <a:rPr lang="en-GB" sz="2000" dirty="0" err="1">
                <a:solidFill>
                  <a:srgbClr val="000094"/>
                </a:solidFill>
                <a:latin typeface="Trebuchet MS"/>
              </a:rPr>
              <a:t>Bestandteil</a:t>
            </a:r>
            <a:r>
              <a:rPr lang="en-GB" sz="2000" dirty="0">
                <a:solidFill>
                  <a:srgbClr val="000094"/>
                </a:solidFill>
                <a:latin typeface="Trebuchet MS"/>
              </a:rPr>
              <a:t> </a:t>
            </a:r>
            <a:r>
              <a:rPr lang="en-GB" sz="2000" dirty="0" err="1">
                <a:solidFill>
                  <a:srgbClr val="000094"/>
                </a:solidFill>
                <a:latin typeface="Trebuchet MS"/>
              </a:rPr>
              <a:t>der</a:t>
            </a:r>
            <a:r>
              <a:rPr lang="en-GB" sz="2000" dirty="0">
                <a:solidFill>
                  <a:srgbClr val="000094"/>
                </a:solidFill>
                <a:latin typeface="Trebuchet MS"/>
              </a:rPr>
              <a:t> </a:t>
            </a:r>
            <a:r>
              <a:rPr lang="en-GB" sz="2000" dirty="0" err="1">
                <a:solidFill>
                  <a:srgbClr val="000094"/>
                </a:solidFill>
                <a:latin typeface="Trebuchet MS"/>
              </a:rPr>
              <a:t>dunklen</a:t>
            </a:r>
            <a:r>
              <a:rPr lang="en-GB" sz="2000" dirty="0">
                <a:solidFill>
                  <a:srgbClr val="000094"/>
                </a:solidFill>
                <a:latin typeface="Trebuchet MS"/>
              </a:rPr>
              <a:t> </a:t>
            </a:r>
            <a:r>
              <a:rPr lang="en-GB" sz="2000" dirty="0" err="1">
                <a:solidFill>
                  <a:srgbClr val="000094"/>
                </a:solidFill>
                <a:latin typeface="Trebuchet MS"/>
              </a:rPr>
              <a:t>Materie</a:t>
            </a:r>
            <a:r>
              <a:rPr lang="en-GB" sz="2000" dirty="0">
                <a:solidFill>
                  <a:srgbClr val="000094"/>
                </a:solidFill>
                <a:latin typeface="Trebuchet MS"/>
              </a:rPr>
              <a:t>, </a:t>
            </a:r>
            <a:r>
              <a:rPr lang="en-GB" sz="2000" dirty="0" err="1">
                <a:solidFill>
                  <a:srgbClr val="000094"/>
                </a:solidFill>
                <a:latin typeface="Trebuchet MS"/>
              </a:rPr>
              <a:t>obwohl</a:t>
            </a:r>
            <a:r>
              <a:rPr lang="en-GB" sz="2000" dirty="0">
                <a:solidFill>
                  <a:srgbClr val="000094"/>
                </a:solidFill>
                <a:latin typeface="Trebuchet MS"/>
              </a:rPr>
              <a:t> </a:t>
            </a:r>
            <a:r>
              <a:rPr lang="en-GB" sz="2000" dirty="0" err="1">
                <a:solidFill>
                  <a:srgbClr val="000094"/>
                </a:solidFill>
                <a:latin typeface="Trebuchet MS"/>
              </a:rPr>
              <a:t>sie</a:t>
            </a:r>
            <a:r>
              <a:rPr lang="en-GB" sz="2000" dirty="0" smtClean="0">
                <a:solidFill>
                  <a:srgbClr val="000094"/>
                </a:solidFill>
                <a:latin typeface="Trebuchet MS"/>
              </a:rPr>
              <a:t> </a:t>
            </a:r>
            <a:r>
              <a:rPr lang="en-GB" sz="2000" dirty="0" err="1" smtClean="0">
                <a:solidFill>
                  <a:srgbClr val="000094"/>
                </a:solidFill>
                <a:latin typeface="Trebuchet MS"/>
              </a:rPr>
              <a:t>nicht</a:t>
            </a:r>
            <a:r>
              <a:rPr lang="en-GB" sz="2000" dirty="0" smtClean="0">
                <a:solidFill>
                  <a:srgbClr val="000094"/>
                </a:solidFill>
                <a:latin typeface="Trebuchet MS"/>
              </a:rPr>
              <a:t> </a:t>
            </a:r>
            <a:r>
              <a:rPr lang="en-GB" sz="2000" dirty="0" err="1" smtClean="0">
                <a:solidFill>
                  <a:srgbClr val="000094"/>
                </a:solidFill>
                <a:latin typeface="Trebuchet MS"/>
              </a:rPr>
              <a:t>masselos</a:t>
            </a:r>
            <a:r>
              <a:rPr lang="en-GB" sz="2000" dirty="0" smtClean="0">
                <a:solidFill>
                  <a:srgbClr val="000094"/>
                </a:solidFill>
                <a:latin typeface="Trebuchet MS"/>
              </a:rPr>
              <a:t> </a:t>
            </a:r>
            <a:r>
              <a:rPr lang="en-GB" sz="2000" dirty="0" err="1" smtClean="0">
                <a:solidFill>
                  <a:srgbClr val="000094"/>
                </a:solidFill>
                <a:latin typeface="Trebuchet MS"/>
              </a:rPr>
              <a:t>sind</a:t>
            </a:r>
            <a:r>
              <a:rPr lang="en-GB" sz="2000" dirty="0" smtClean="0">
                <a:solidFill>
                  <a:srgbClr val="000094"/>
                </a:solidFill>
                <a:latin typeface="Trebuchet MS"/>
              </a:rPr>
              <a:t>. </a:t>
            </a:r>
            <a:endParaRPr lang="en-US" sz="2000" dirty="0">
              <a:solidFill>
                <a:srgbClr val="000094"/>
              </a:solidFill>
              <a:latin typeface="Trebuchet MS"/>
            </a:endParaRPr>
          </a:p>
        </p:txBody>
      </p:sp>
      <p:pic>
        <p:nvPicPr>
          <p:cNvPr id="14" name="Picture 13" descr="320px-EDELWEISS_logo.png"/>
          <p:cNvPicPr>
            <a:picLocks noChangeAspect="1"/>
          </p:cNvPicPr>
          <p:nvPr/>
        </p:nvPicPr>
        <p:blipFill>
          <a:blip r:embed="rId3"/>
          <a:stretch>
            <a:fillRect/>
          </a:stretch>
        </p:blipFill>
        <p:spPr>
          <a:xfrm>
            <a:off x="1142787" y="2657388"/>
            <a:ext cx="1651213" cy="670805"/>
          </a:xfrm>
          <a:prstGeom prst="rect">
            <a:avLst/>
          </a:prstGeom>
        </p:spPr>
      </p:pic>
      <p:pic>
        <p:nvPicPr>
          <p:cNvPr id="15" name="Picture 14" descr="Edelweiss-Ge-detectors.gif"/>
          <p:cNvPicPr>
            <a:picLocks noChangeAspect="1"/>
          </p:cNvPicPr>
          <p:nvPr/>
        </p:nvPicPr>
        <p:blipFill>
          <a:blip r:embed="rId4"/>
          <a:stretch>
            <a:fillRect/>
          </a:stretch>
        </p:blipFill>
        <p:spPr>
          <a:xfrm>
            <a:off x="1905002" y="3412066"/>
            <a:ext cx="2844800" cy="2133600"/>
          </a:xfrm>
          <a:prstGeom prst="rect">
            <a:avLst/>
          </a:prstGeom>
        </p:spPr>
      </p:pic>
      <p:sp>
        <p:nvSpPr>
          <p:cNvPr id="16" name="Rectangle 22"/>
          <p:cNvSpPr>
            <a:spLocks noChangeArrowheads="1"/>
          </p:cNvSpPr>
          <p:nvPr/>
        </p:nvSpPr>
        <p:spPr bwMode="auto">
          <a:xfrm>
            <a:off x="2282304" y="5129751"/>
            <a:ext cx="2469321" cy="369332"/>
          </a:xfrm>
          <a:prstGeom prst="rect">
            <a:avLst/>
          </a:prstGeom>
          <a:noFill/>
          <a:ln w="9525">
            <a:noFill/>
            <a:miter lim="800000"/>
            <a:headEnd/>
            <a:tailEnd/>
          </a:ln>
        </p:spPr>
        <p:txBody>
          <a:bodyPr wrap="none">
            <a:prstTxWarp prst="textNoShape">
              <a:avLst/>
            </a:prstTxWarp>
            <a:spAutoFit/>
          </a:bodyPr>
          <a:lstStyle/>
          <a:p>
            <a:r>
              <a:rPr lang="en-GB" sz="1800" dirty="0" smtClean="0">
                <a:solidFill>
                  <a:schemeClr val="bg1"/>
                </a:solidFill>
                <a:latin typeface="Trebuchet MS"/>
              </a:rPr>
              <a:t>Germanium-</a:t>
            </a:r>
            <a:r>
              <a:rPr lang="en-GB" sz="1800" dirty="0" err="1" smtClean="0">
                <a:solidFill>
                  <a:schemeClr val="bg1"/>
                </a:solidFill>
                <a:latin typeface="Trebuchet MS"/>
              </a:rPr>
              <a:t>Detektor</a:t>
            </a:r>
            <a:endParaRPr lang="en-US" sz="1800" dirty="0">
              <a:solidFill>
                <a:srgbClr val="0060BF"/>
              </a:solidFill>
              <a:latin typeface="Trebuchet MS"/>
            </a:endParaRPr>
          </a:p>
        </p:txBody>
      </p:sp>
      <p:pic>
        <p:nvPicPr>
          <p:cNvPr id="10" name="Picture 9" descr="neutralino.jpg"/>
          <p:cNvPicPr>
            <a:picLocks noChangeAspect="1"/>
          </p:cNvPicPr>
          <p:nvPr/>
        </p:nvPicPr>
        <p:blipFill>
          <a:blip r:embed="rId5"/>
          <a:stretch>
            <a:fillRect/>
          </a:stretch>
        </p:blipFill>
        <p:spPr>
          <a:xfrm>
            <a:off x="5401729" y="2238407"/>
            <a:ext cx="3403604" cy="3446962"/>
          </a:xfrm>
          <a:prstGeom prst="rect">
            <a:avLst/>
          </a:prstGeom>
        </p:spPr>
      </p:pic>
      <p:sp>
        <p:nvSpPr>
          <p:cNvPr id="11" name="Rectangle 22"/>
          <p:cNvSpPr>
            <a:spLocks noChangeArrowheads="1"/>
          </p:cNvSpPr>
          <p:nvPr/>
        </p:nvSpPr>
        <p:spPr bwMode="auto">
          <a:xfrm>
            <a:off x="5465770" y="2369618"/>
            <a:ext cx="841997" cy="369332"/>
          </a:xfrm>
          <a:prstGeom prst="rect">
            <a:avLst/>
          </a:prstGeom>
          <a:noFill/>
          <a:ln w="9525">
            <a:noFill/>
            <a:miter lim="800000"/>
            <a:headEnd/>
            <a:tailEnd/>
          </a:ln>
        </p:spPr>
        <p:txBody>
          <a:bodyPr wrap="none">
            <a:prstTxWarp prst="textNoShape">
              <a:avLst/>
            </a:prstTxWarp>
            <a:spAutoFit/>
          </a:bodyPr>
          <a:lstStyle/>
          <a:p>
            <a:r>
              <a:rPr lang="en-GB" sz="1800" dirty="0" smtClean="0">
                <a:solidFill>
                  <a:schemeClr val="bg1"/>
                </a:solidFill>
                <a:latin typeface="Trebuchet MS"/>
              </a:rPr>
              <a:t>ATLAS</a:t>
            </a:r>
            <a:endParaRPr lang="en-US" sz="1800" dirty="0">
              <a:solidFill>
                <a:srgbClr val="0060BF"/>
              </a:solidFill>
              <a:latin typeface="Trebuchet MS"/>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CFFE3"/>
        </a:solidFill>
        <a:effectLst/>
      </p:bgPr>
    </p:bg>
    <p:spTree>
      <p:nvGrpSpPr>
        <p:cNvPr id="1" name=""/>
        <p:cNvGrpSpPr/>
        <p:nvPr/>
      </p:nvGrpSpPr>
      <p:grpSpPr>
        <a:xfrm>
          <a:off x="0" y="0"/>
          <a:ext cx="0" cy="0"/>
          <a:chOff x="0" y="0"/>
          <a:chExt cx="0" cy="0"/>
        </a:xfrm>
      </p:grpSpPr>
      <p:sp>
        <p:nvSpPr>
          <p:cNvPr id="142342" name="Rectangle 2"/>
          <p:cNvSpPr>
            <a:spLocks noChangeArrowheads="1"/>
          </p:cNvSpPr>
          <p:nvPr/>
        </p:nvSpPr>
        <p:spPr bwMode="auto">
          <a:xfrm>
            <a:off x="292100" y="5784855"/>
            <a:ext cx="9436100" cy="769441"/>
          </a:xfrm>
          <a:prstGeom prst="rect">
            <a:avLst/>
          </a:prstGeom>
          <a:solidFill>
            <a:schemeClr val="tx1"/>
          </a:solidFill>
          <a:ln w="9525">
            <a:noFill/>
            <a:miter lim="800000"/>
            <a:headEnd/>
            <a:tailEnd/>
          </a:ln>
        </p:spPr>
        <p:txBody>
          <a:bodyPr>
            <a:prstTxWarp prst="textNoShape">
              <a:avLst/>
            </a:prstTxWarp>
            <a:spAutoFit/>
          </a:bodyPr>
          <a:lstStyle/>
          <a:p>
            <a:r>
              <a:rPr lang="en-GB" sz="2200" dirty="0" err="1">
                <a:solidFill>
                  <a:srgbClr val="FF0000"/>
                </a:solidFill>
                <a:latin typeface="Trebuchet MS"/>
              </a:rPr>
              <a:t>Beobachtungen</a:t>
            </a:r>
            <a:r>
              <a:rPr lang="en-GB" sz="2200" dirty="0">
                <a:solidFill>
                  <a:srgbClr val="FF0000"/>
                </a:solidFill>
                <a:latin typeface="Trebuchet MS"/>
              </a:rPr>
              <a:t> von Supernovae </a:t>
            </a:r>
            <a:r>
              <a:rPr lang="en-GB" sz="2200" dirty="0" err="1">
                <a:solidFill>
                  <a:srgbClr val="FF0000"/>
                </a:solidFill>
                <a:latin typeface="Trebuchet MS"/>
              </a:rPr>
              <a:t>ergaben</a:t>
            </a:r>
            <a:r>
              <a:rPr lang="en-GB" sz="2200" dirty="0">
                <a:solidFill>
                  <a:srgbClr val="FF0000"/>
                </a:solidFill>
                <a:latin typeface="Trebuchet MS"/>
              </a:rPr>
              <a:t>, </a:t>
            </a:r>
            <a:r>
              <a:rPr lang="en-GB" sz="2200" dirty="0" err="1">
                <a:solidFill>
                  <a:srgbClr val="FF0000"/>
                </a:solidFill>
                <a:latin typeface="Trebuchet MS"/>
              </a:rPr>
              <a:t>daß</a:t>
            </a:r>
            <a:r>
              <a:rPr lang="en-GB" sz="2200" dirty="0">
                <a:solidFill>
                  <a:srgbClr val="FF0000"/>
                </a:solidFill>
                <a:latin typeface="Trebuchet MS"/>
              </a:rPr>
              <a:t> </a:t>
            </a:r>
            <a:r>
              <a:rPr lang="en-GB" sz="2200" dirty="0" err="1">
                <a:solidFill>
                  <a:srgbClr val="FF0000"/>
                </a:solidFill>
                <a:latin typeface="Trebuchet MS"/>
              </a:rPr>
              <a:t>eine</a:t>
            </a:r>
            <a:r>
              <a:rPr lang="en-GB" sz="2200" dirty="0">
                <a:solidFill>
                  <a:srgbClr val="FF0000"/>
                </a:solidFill>
                <a:latin typeface="Trebuchet MS"/>
              </a:rPr>
              <a:t> </a:t>
            </a:r>
            <a:r>
              <a:rPr lang="en-GB" sz="2200" dirty="0" err="1">
                <a:solidFill>
                  <a:srgbClr val="FF0000"/>
                </a:solidFill>
                <a:latin typeface="Trebuchet MS"/>
              </a:rPr>
              <a:t>mysteriöse</a:t>
            </a:r>
            <a:r>
              <a:rPr lang="en-GB" sz="2200" dirty="0">
                <a:solidFill>
                  <a:srgbClr val="FF0000"/>
                </a:solidFill>
                <a:latin typeface="Trebuchet MS"/>
              </a:rPr>
              <a:t> Kraft -</a:t>
            </a:r>
            <a:r>
              <a:rPr lang="en-GB" sz="2200" dirty="0" err="1">
                <a:solidFill>
                  <a:schemeClr val="bg2"/>
                </a:solidFill>
                <a:latin typeface="Trebuchet MS"/>
              </a:rPr>
              <a:t>dunkle</a:t>
            </a:r>
            <a:r>
              <a:rPr lang="en-GB" sz="2200" dirty="0">
                <a:solidFill>
                  <a:schemeClr val="bg2"/>
                </a:solidFill>
                <a:latin typeface="Trebuchet MS"/>
              </a:rPr>
              <a:t> </a:t>
            </a:r>
            <a:r>
              <a:rPr lang="en-GB" sz="2200" dirty="0" err="1">
                <a:solidFill>
                  <a:schemeClr val="bg2"/>
                </a:solidFill>
                <a:latin typeface="Trebuchet MS"/>
              </a:rPr>
              <a:t>Energie</a:t>
            </a:r>
            <a:r>
              <a:rPr lang="en-GB" sz="2200" dirty="0">
                <a:solidFill>
                  <a:srgbClr val="FF0000"/>
                </a:solidFill>
                <a:latin typeface="Trebuchet MS"/>
              </a:rPr>
              <a:t> - das </a:t>
            </a:r>
            <a:r>
              <a:rPr lang="en-GB" sz="2200" dirty="0" err="1">
                <a:solidFill>
                  <a:srgbClr val="FF0000"/>
                </a:solidFill>
                <a:latin typeface="Trebuchet MS"/>
              </a:rPr>
              <a:t>Universum</a:t>
            </a:r>
            <a:r>
              <a:rPr lang="en-GB" sz="2200" dirty="0">
                <a:solidFill>
                  <a:srgbClr val="FF0000"/>
                </a:solidFill>
                <a:latin typeface="Trebuchet MS"/>
              </a:rPr>
              <a:t> </a:t>
            </a:r>
            <a:r>
              <a:rPr lang="en-GB" sz="2200" dirty="0" err="1">
                <a:solidFill>
                  <a:srgbClr val="FF0000"/>
                </a:solidFill>
                <a:latin typeface="Trebuchet MS"/>
              </a:rPr>
              <a:t>immer</a:t>
            </a:r>
            <a:r>
              <a:rPr lang="en-GB" sz="2200" dirty="0">
                <a:solidFill>
                  <a:srgbClr val="FF0000"/>
                </a:solidFill>
                <a:latin typeface="Trebuchet MS"/>
              </a:rPr>
              <a:t> </a:t>
            </a:r>
            <a:r>
              <a:rPr lang="en-GB" sz="2200" dirty="0" err="1">
                <a:solidFill>
                  <a:srgbClr val="FF0000"/>
                </a:solidFill>
                <a:latin typeface="Trebuchet MS"/>
              </a:rPr>
              <a:t>schneller</a:t>
            </a:r>
            <a:r>
              <a:rPr lang="en-GB" sz="2200" dirty="0">
                <a:solidFill>
                  <a:srgbClr val="FF0000"/>
                </a:solidFill>
                <a:latin typeface="Trebuchet MS"/>
              </a:rPr>
              <a:t> </a:t>
            </a:r>
            <a:r>
              <a:rPr lang="en-GB" sz="2200" dirty="0" err="1">
                <a:solidFill>
                  <a:srgbClr val="FF0000"/>
                </a:solidFill>
                <a:latin typeface="Trebuchet MS"/>
              </a:rPr>
              <a:t>auseinander</a:t>
            </a:r>
            <a:r>
              <a:rPr lang="en-GB" sz="2200" dirty="0">
                <a:solidFill>
                  <a:srgbClr val="FF0000"/>
                </a:solidFill>
                <a:latin typeface="Trebuchet MS"/>
              </a:rPr>
              <a:t> </a:t>
            </a:r>
            <a:r>
              <a:rPr lang="en-GB" sz="2200" dirty="0" err="1">
                <a:solidFill>
                  <a:srgbClr val="FF0000"/>
                </a:solidFill>
                <a:latin typeface="Trebuchet MS"/>
              </a:rPr>
              <a:t>treibt</a:t>
            </a:r>
            <a:r>
              <a:rPr lang="en-GB" sz="2200" dirty="0">
                <a:solidFill>
                  <a:srgbClr val="FF0000"/>
                </a:solidFill>
                <a:latin typeface="Trebuchet MS"/>
              </a:rPr>
              <a:t>!</a:t>
            </a:r>
            <a:endParaRPr lang="en-US" sz="2200" dirty="0">
              <a:solidFill>
                <a:srgbClr val="FF0000"/>
              </a:solidFill>
              <a:latin typeface="Trebuchet MS"/>
            </a:endParaRPr>
          </a:p>
        </p:txBody>
      </p:sp>
      <p:grpSp>
        <p:nvGrpSpPr>
          <p:cNvPr id="142343" name="Group 4"/>
          <p:cNvGrpSpPr>
            <a:grpSpLocks/>
          </p:cNvGrpSpPr>
          <p:nvPr/>
        </p:nvGrpSpPr>
        <p:grpSpPr bwMode="auto">
          <a:xfrm>
            <a:off x="581026" y="874715"/>
            <a:ext cx="6316663" cy="4941890"/>
            <a:chOff x="590" y="703"/>
            <a:chExt cx="3979" cy="3113"/>
          </a:xfrm>
        </p:grpSpPr>
        <p:sp>
          <p:nvSpPr>
            <p:cNvPr id="142352" name="Rectangle 5"/>
            <p:cNvSpPr>
              <a:spLocks noChangeAspect="1" noChangeArrowheads="1"/>
            </p:cNvSpPr>
            <p:nvPr/>
          </p:nvSpPr>
          <p:spPr bwMode="auto">
            <a:xfrm>
              <a:off x="1161" y="825"/>
              <a:ext cx="3408" cy="2448"/>
            </a:xfrm>
            <a:prstGeom prst="rect">
              <a:avLst/>
            </a:prstGeom>
            <a:noFill/>
            <a:ln w="19050">
              <a:solidFill>
                <a:schemeClr val="tx1"/>
              </a:solidFill>
              <a:miter lim="800000"/>
              <a:headEnd/>
              <a:tailEnd/>
            </a:ln>
          </p:spPr>
          <p:txBody>
            <a:bodyPr wrap="none" anchor="ctr">
              <a:prstTxWarp prst="textNoShape">
                <a:avLst/>
              </a:prstTxWarp>
            </a:bodyPr>
            <a:lstStyle/>
            <a:p>
              <a:endParaRPr lang="en-US"/>
            </a:p>
          </p:txBody>
        </p:sp>
        <p:sp>
          <p:nvSpPr>
            <p:cNvPr id="142353" name="Line 6"/>
            <p:cNvSpPr>
              <a:spLocks noChangeAspect="1" noChangeShapeType="1"/>
            </p:cNvSpPr>
            <p:nvPr/>
          </p:nvSpPr>
          <p:spPr bwMode="auto">
            <a:xfrm>
              <a:off x="3033" y="3281"/>
              <a:ext cx="0" cy="96"/>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4" name="Line 7"/>
            <p:cNvSpPr>
              <a:spLocks noChangeAspect="1" noChangeShapeType="1"/>
            </p:cNvSpPr>
            <p:nvPr/>
          </p:nvSpPr>
          <p:spPr bwMode="auto">
            <a:xfrm>
              <a:off x="1593" y="3281"/>
              <a:ext cx="0" cy="96"/>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5" name="Line 8"/>
            <p:cNvSpPr>
              <a:spLocks noChangeAspect="1" noChangeShapeType="1"/>
            </p:cNvSpPr>
            <p:nvPr/>
          </p:nvSpPr>
          <p:spPr bwMode="auto">
            <a:xfrm flipH="1">
              <a:off x="1065" y="2929"/>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6" name="Line 9"/>
            <p:cNvSpPr>
              <a:spLocks noChangeAspect="1" noChangeShapeType="1"/>
            </p:cNvSpPr>
            <p:nvPr/>
          </p:nvSpPr>
          <p:spPr bwMode="auto">
            <a:xfrm flipH="1">
              <a:off x="1065" y="2497"/>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7" name="Line 10"/>
            <p:cNvSpPr>
              <a:spLocks noChangeAspect="1" noChangeShapeType="1"/>
            </p:cNvSpPr>
            <p:nvPr/>
          </p:nvSpPr>
          <p:spPr bwMode="auto">
            <a:xfrm flipH="1">
              <a:off x="1065" y="2038"/>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8" name="Line 11"/>
            <p:cNvSpPr>
              <a:spLocks noChangeAspect="1" noChangeShapeType="1"/>
            </p:cNvSpPr>
            <p:nvPr/>
          </p:nvSpPr>
          <p:spPr bwMode="auto">
            <a:xfrm flipH="1">
              <a:off x="1065" y="1633"/>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59" name="Line 12"/>
            <p:cNvSpPr>
              <a:spLocks noChangeAspect="1" noChangeShapeType="1"/>
            </p:cNvSpPr>
            <p:nvPr/>
          </p:nvSpPr>
          <p:spPr bwMode="auto">
            <a:xfrm flipH="1">
              <a:off x="1065" y="1201"/>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60" name="Line 13"/>
            <p:cNvSpPr>
              <a:spLocks noChangeAspect="1" noChangeShapeType="1"/>
            </p:cNvSpPr>
            <p:nvPr/>
          </p:nvSpPr>
          <p:spPr bwMode="auto">
            <a:xfrm flipH="1">
              <a:off x="1065" y="825"/>
              <a:ext cx="96" cy="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61" name="Line 14"/>
            <p:cNvSpPr>
              <a:spLocks noChangeAspect="1" noChangeShapeType="1"/>
            </p:cNvSpPr>
            <p:nvPr/>
          </p:nvSpPr>
          <p:spPr bwMode="auto">
            <a:xfrm flipH="1">
              <a:off x="1065" y="3273"/>
              <a:ext cx="96"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42362" name="Line 15"/>
            <p:cNvSpPr>
              <a:spLocks noChangeAspect="1" noChangeShapeType="1"/>
            </p:cNvSpPr>
            <p:nvPr/>
          </p:nvSpPr>
          <p:spPr bwMode="auto">
            <a:xfrm>
              <a:off x="1161" y="3273"/>
              <a:ext cx="0" cy="104"/>
            </a:xfrm>
            <a:prstGeom prst="line">
              <a:avLst/>
            </a:prstGeom>
            <a:noFill/>
            <a:ln w="19050">
              <a:solidFill>
                <a:schemeClr val="tx1"/>
              </a:solidFill>
              <a:round/>
              <a:headEnd/>
              <a:tailEnd/>
            </a:ln>
          </p:spPr>
          <p:txBody>
            <a:bodyPr>
              <a:prstTxWarp prst="textNoShape">
                <a:avLst/>
              </a:prstTxWarp>
            </a:bodyPr>
            <a:lstStyle/>
            <a:p>
              <a:endParaRPr lang="en-US"/>
            </a:p>
          </p:txBody>
        </p:sp>
        <p:grpSp>
          <p:nvGrpSpPr>
            <p:cNvPr id="142363" name="Group 18"/>
            <p:cNvGrpSpPr>
              <a:grpSpLocks/>
            </p:cNvGrpSpPr>
            <p:nvPr/>
          </p:nvGrpSpPr>
          <p:grpSpPr bwMode="auto">
            <a:xfrm>
              <a:off x="1546" y="3476"/>
              <a:ext cx="2793" cy="340"/>
              <a:chOff x="2042" y="3484"/>
              <a:chExt cx="2793" cy="340"/>
            </a:xfrm>
          </p:grpSpPr>
          <p:sp>
            <p:nvSpPr>
              <p:cNvPr id="142403" name="Text Box 19"/>
              <p:cNvSpPr txBox="1">
                <a:spLocks noChangeAspect="1" noChangeArrowheads="1"/>
              </p:cNvSpPr>
              <p:nvPr/>
            </p:nvSpPr>
            <p:spPr bwMode="auto">
              <a:xfrm>
                <a:off x="2665" y="3591"/>
                <a:ext cx="1393" cy="233"/>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Relative Entfernung</a:t>
                </a:r>
              </a:p>
            </p:txBody>
          </p:sp>
          <p:grpSp>
            <p:nvGrpSpPr>
              <p:cNvPr id="142404" name="Group 20"/>
              <p:cNvGrpSpPr>
                <a:grpSpLocks/>
              </p:cNvGrpSpPr>
              <p:nvPr/>
            </p:nvGrpSpPr>
            <p:grpSpPr bwMode="auto">
              <a:xfrm>
                <a:off x="2042" y="3484"/>
                <a:ext cx="2793" cy="174"/>
                <a:chOff x="1914" y="3708"/>
                <a:chExt cx="2793" cy="174"/>
              </a:xfrm>
            </p:grpSpPr>
            <p:sp>
              <p:nvSpPr>
                <p:cNvPr id="142405" name="Text Box 21"/>
                <p:cNvSpPr txBox="1">
                  <a:spLocks noChangeAspect="1" noChangeArrowheads="1"/>
                </p:cNvSpPr>
                <p:nvPr/>
              </p:nvSpPr>
              <p:spPr bwMode="auto">
                <a:xfrm>
                  <a:off x="4262" y="3708"/>
                  <a:ext cx="445"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entfernt</a:t>
                  </a:r>
                </a:p>
              </p:txBody>
            </p:sp>
            <p:sp>
              <p:nvSpPr>
                <p:cNvPr id="142406" name="Line 22"/>
                <p:cNvSpPr>
                  <a:spLocks noChangeAspect="1" noChangeShapeType="1"/>
                </p:cNvSpPr>
                <p:nvPr/>
              </p:nvSpPr>
              <p:spPr bwMode="auto">
                <a:xfrm rot="5400000">
                  <a:off x="3249" y="2782"/>
                  <a:ext cx="0" cy="2026"/>
                </a:xfrm>
                <a:prstGeom prst="line">
                  <a:avLst/>
                </a:prstGeom>
                <a:noFill/>
                <a:ln w="19050">
                  <a:solidFill>
                    <a:srgbClr val="0000FF"/>
                  </a:solidFill>
                  <a:round/>
                  <a:headEnd type="triangle" w="lg" len="med"/>
                  <a:tailEnd type="triangle" w="lg" len="med"/>
                </a:ln>
              </p:spPr>
              <p:txBody>
                <a:bodyPr>
                  <a:prstTxWarp prst="textNoShape">
                    <a:avLst/>
                  </a:prstTxWarp>
                </a:bodyPr>
                <a:lstStyle/>
                <a:p>
                  <a:endParaRPr lang="en-US"/>
                </a:p>
              </p:txBody>
            </p:sp>
            <p:sp>
              <p:nvSpPr>
                <p:cNvPr id="142407" name="Text Box 23"/>
                <p:cNvSpPr txBox="1">
                  <a:spLocks noChangeAspect="1" noChangeArrowheads="1"/>
                </p:cNvSpPr>
                <p:nvPr/>
              </p:nvSpPr>
              <p:spPr bwMode="auto">
                <a:xfrm>
                  <a:off x="1914" y="3708"/>
                  <a:ext cx="332"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nahe</a:t>
                  </a:r>
                </a:p>
              </p:txBody>
            </p:sp>
          </p:grpSp>
        </p:grpSp>
        <p:sp>
          <p:nvSpPr>
            <p:cNvPr id="142364" name="Line 24"/>
            <p:cNvSpPr>
              <a:spLocks noChangeAspect="1" noChangeShapeType="1"/>
            </p:cNvSpPr>
            <p:nvPr/>
          </p:nvSpPr>
          <p:spPr bwMode="auto">
            <a:xfrm flipV="1">
              <a:off x="1161" y="1098"/>
              <a:ext cx="3408" cy="1903"/>
            </a:xfrm>
            <a:prstGeom prst="line">
              <a:avLst/>
            </a:prstGeom>
            <a:noFill/>
            <a:ln w="19050">
              <a:solidFill>
                <a:schemeClr val="tx1"/>
              </a:solidFill>
              <a:round/>
              <a:headEnd/>
              <a:tailEnd/>
            </a:ln>
          </p:spPr>
          <p:txBody>
            <a:bodyPr>
              <a:prstTxWarp prst="textNoShape">
                <a:avLst/>
              </a:prstTxWarp>
            </a:bodyPr>
            <a:lstStyle/>
            <a:p>
              <a:endParaRPr lang="en-US"/>
            </a:p>
          </p:txBody>
        </p:sp>
        <p:sp>
          <p:nvSpPr>
            <p:cNvPr id="142365" name="Line 25"/>
            <p:cNvSpPr>
              <a:spLocks noChangeAspect="1" noChangeShapeType="1"/>
            </p:cNvSpPr>
            <p:nvPr/>
          </p:nvSpPr>
          <p:spPr bwMode="auto">
            <a:xfrm flipV="1">
              <a:off x="3033" y="1279"/>
              <a:ext cx="1536" cy="681"/>
            </a:xfrm>
            <a:prstGeom prst="line">
              <a:avLst/>
            </a:prstGeom>
            <a:noFill/>
            <a:ln w="15875">
              <a:solidFill>
                <a:srgbClr val="0000FF"/>
              </a:solidFill>
              <a:round/>
              <a:headEnd/>
              <a:tailEnd/>
            </a:ln>
          </p:spPr>
          <p:txBody>
            <a:bodyPr>
              <a:prstTxWarp prst="textNoShape">
                <a:avLst/>
              </a:prstTxWarp>
            </a:bodyPr>
            <a:lstStyle/>
            <a:p>
              <a:endParaRPr lang="en-US"/>
            </a:p>
          </p:txBody>
        </p:sp>
        <p:sp>
          <p:nvSpPr>
            <p:cNvPr id="142366" name="Line 26"/>
            <p:cNvSpPr>
              <a:spLocks noChangeAspect="1" noChangeShapeType="1"/>
            </p:cNvSpPr>
            <p:nvPr/>
          </p:nvSpPr>
          <p:spPr bwMode="auto">
            <a:xfrm flipV="1">
              <a:off x="3033" y="903"/>
              <a:ext cx="1536" cy="1057"/>
            </a:xfrm>
            <a:prstGeom prst="line">
              <a:avLst/>
            </a:prstGeom>
            <a:noFill/>
            <a:ln w="15875">
              <a:solidFill>
                <a:srgbClr val="FF0000"/>
              </a:solidFill>
              <a:round/>
              <a:headEnd/>
              <a:tailEnd/>
            </a:ln>
          </p:spPr>
          <p:txBody>
            <a:bodyPr>
              <a:prstTxWarp prst="textNoShape">
                <a:avLst/>
              </a:prstTxWarp>
            </a:bodyPr>
            <a:lstStyle/>
            <a:p>
              <a:endParaRPr lang="en-US"/>
            </a:p>
          </p:txBody>
        </p:sp>
        <p:sp>
          <p:nvSpPr>
            <p:cNvPr id="142367" name="Oval 27"/>
            <p:cNvSpPr>
              <a:spLocks noChangeAspect="1" noChangeArrowheads="1"/>
            </p:cNvSpPr>
            <p:nvPr/>
          </p:nvSpPr>
          <p:spPr bwMode="auto">
            <a:xfrm>
              <a:off x="1461" y="279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68" name="Oval 28"/>
            <p:cNvSpPr>
              <a:spLocks noChangeAspect="1" noChangeArrowheads="1"/>
            </p:cNvSpPr>
            <p:nvPr/>
          </p:nvSpPr>
          <p:spPr bwMode="auto">
            <a:xfrm>
              <a:off x="1724" y="26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69" name="Oval 29"/>
            <p:cNvSpPr>
              <a:spLocks noChangeAspect="1" noChangeArrowheads="1"/>
            </p:cNvSpPr>
            <p:nvPr/>
          </p:nvSpPr>
          <p:spPr bwMode="auto">
            <a:xfrm>
              <a:off x="1984" y="249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0" name="Oval 30"/>
            <p:cNvSpPr>
              <a:spLocks noChangeAspect="1" noChangeArrowheads="1"/>
            </p:cNvSpPr>
            <p:nvPr/>
          </p:nvSpPr>
          <p:spPr bwMode="auto">
            <a:xfrm>
              <a:off x="2232" y="235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1" name="Oval 31"/>
            <p:cNvSpPr>
              <a:spLocks noChangeAspect="1" noChangeArrowheads="1"/>
            </p:cNvSpPr>
            <p:nvPr/>
          </p:nvSpPr>
          <p:spPr bwMode="auto">
            <a:xfrm>
              <a:off x="2289" y="235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2" name="Oval 32"/>
            <p:cNvSpPr>
              <a:spLocks noChangeAspect="1" noChangeArrowheads="1"/>
            </p:cNvSpPr>
            <p:nvPr/>
          </p:nvSpPr>
          <p:spPr bwMode="auto">
            <a:xfrm>
              <a:off x="2266" y="228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3" name="Oval 33"/>
            <p:cNvSpPr>
              <a:spLocks noChangeAspect="1" noChangeArrowheads="1"/>
            </p:cNvSpPr>
            <p:nvPr/>
          </p:nvSpPr>
          <p:spPr bwMode="auto">
            <a:xfrm>
              <a:off x="2401" y="22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4" name="Oval 34"/>
            <p:cNvSpPr>
              <a:spLocks noChangeAspect="1" noChangeArrowheads="1"/>
            </p:cNvSpPr>
            <p:nvPr/>
          </p:nvSpPr>
          <p:spPr bwMode="auto">
            <a:xfrm>
              <a:off x="2452" y="226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5" name="Oval 35"/>
            <p:cNvSpPr>
              <a:spLocks noChangeAspect="1" noChangeArrowheads="1"/>
            </p:cNvSpPr>
            <p:nvPr/>
          </p:nvSpPr>
          <p:spPr bwMode="auto">
            <a:xfrm>
              <a:off x="2435" y="2206"/>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6" name="Oval 36"/>
            <p:cNvSpPr>
              <a:spLocks noChangeAspect="1" noChangeArrowheads="1"/>
            </p:cNvSpPr>
            <p:nvPr/>
          </p:nvSpPr>
          <p:spPr bwMode="auto">
            <a:xfrm>
              <a:off x="2480" y="2184"/>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7" name="Oval 37"/>
            <p:cNvSpPr>
              <a:spLocks noChangeAspect="1" noChangeArrowheads="1"/>
            </p:cNvSpPr>
            <p:nvPr/>
          </p:nvSpPr>
          <p:spPr bwMode="auto">
            <a:xfrm>
              <a:off x="2632" y="2127"/>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8" name="Oval 38"/>
            <p:cNvSpPr>
              <a:spLocks noChangeAspect="1" noChangeArrowheads="1"/>
            </p:cNvSpPr>
            <p:nvPr/>
          </p:nvSpPr>
          <p:spPr bwMode="auto">
            <a:xfrm>
              <a:off x="2498" y="222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79" name="Oval 39"/>
            <p:cNvSpPr>
              <a:spLocks noChangeAspect="1" noChangeArrowheads="1"/>
            </p:cNvSpPr>
            <p:nvPr/>
          </p:nvSpPr>
          <p:spPr bwMode="auto">
            <a:xfrm>
              <a:off x="2786" y="2053"/>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0" name="Oval 40"/>
            <p:cNvSpPr>
              <a:spLocks noChangeAspect="1" noChangeArrowheads="1"/>
            </p:cNvSpPr>
            <p:nvPr/>
          </p:nvSpPr>
          <p:spPr bwMode="auto">
            <a:xfrm>
              <a:off x="2899" y="200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1" name="Oval 41"/>
            <p:cNvSpPr>
              <a:spLocks noChangeAspect="1" noChangeArrowheads="1"/>
            </p:cNvSpPr>
            <p:nvPr/>
          </p:nvSpPr>
          <p:spPr bwMode="auto">
            <a:xfrm>
              <a:off x="3000" y="190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2" name="Oval 42"/>
            <p:cNvSpPr>
              <a:spLocks noChangeAspect="1" noChangeArrowheads="1"/>
            </p:cNvSpPr>
            <p:nvPr/>
          </p:nvSpPr>
          <p:spPr bwMode="auto">
            <a:xfrm>
              <a:off x="3323" y="177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3" name="Oval 43"/>
            <p:cNvSpPr>
              <a:spLocks noChangeAspect="1" noChangeArrowheads="1"/>
            </p:cNvSpPr>
            <p:nvPr/>
          </p:nvSpPr>
          <p:spPr bwMode="auto">
            <a:xfrm>
              <a:off x="4418" y="85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4" name="Oval 44"/>
            <p:cNvSpPr>
              <a:spLocks noChangeAspect="1" noChangeArrowheads="1"/>
            </p:cNvSpPr>
            <p:nvPr/>
          </p:nvSpPr>
          <p:spPr bwMode="auto">
            <a:xfrm>
              <a:off x="3915" y="113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5" name="Oval 45"/>
            <p:cNvSpPr>
              <a:spLocks noChangeAspect="1" noChangeArrowheads="1"/>
            </p:cNvSpPr>
            <p:nvPr/>
          </p:nvSpPr>
          <p:spPr bwMode="auto">
            <a:xfrm>
              <a:off x="3199" y="1821"/>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6" name="Oval 46"/>
            <p:cNvSpPr>
              <a:spLocks noChangeAspect="1" noChangeArrowheads="1"/>
            </p:cNvSpPr>
            <p:nvPr/>
          </p:nvSpPr>
          <p:spPr bwMode="auto">
            <a:xfrm>
              <a:off x="3853" y="1229"/>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7" name="Oval 47"/>
            <p:cNvSpPr>
              <a:spLocks noChangeAspect="1" noChangeArrowheads="1"/>
            </p:cNvSpPr>
            <p:nvPr/>
          </p:nvSpPr>
          <p:spPr bwMode="auto">
            <a:xfrm>
              <a:off x="4322" y="952"/>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8" name="Oval 48"/>
            <p:cNvSpPr>
              <a:spLocks noChangeAspect="1" noChangeArrowheads="1"/>
            </p:cNvSpPr>
            <p:nvPr/>
          </p:nvSpPr>
          <p:spPr bwMode="auto">
            <a:xfrm>
              <a:off x="4176" y="103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89" name="Oval 49"/>
            <p:cNvSpPr>
              <a:spLocks noChangeAspect="1" noChangeArrowheads="1"/>
            </p:cNvSpPr>
            <p:nvPr/>
          </p:nvSpPr>
          <p:spPr bwMode="auto">
            <a:xfrm>
              <a:off x="3453" y="161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0" name="Oval 50"/>
            <p:cNvSpPr>
              <a:spLocks noChangeAspect="1" noChangeArrowheads="1"/>
            </p:cNvSpPr>
            <p:nvPr/>
          </p:nvSpPr>
          <p:spPr bwMode="auto">
            <a:xfrm>
              <a:off x="3655" y="1403"/>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1" name="Oval 51"/>
            <p:cNvSpPr>
              <a:spLocks noChangeAspect="1" noChangeArrowheads="1"/>
            </p:cNvSpPr>
            <p:nvPr/>
          </p:nvSpPr>
          <p:spPr bwMode="auto">
            <a:xfrm>
              <a:off x="3707" y="1335"/>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2" name="Oval 52"/>
            <p:cNvSpPr>
              <a:spLocks noChangeAspect="1" noChangeArrowheads="1"/>
            </p:cNvSpPr>
            <p:nvPr/>
          </p:nvSpPr>
          <p:spPr bwMode="auto">
            <a:xfrm>
              <a:off x="3593" y="1550"/>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sp>
          <p:nvSpPr>
            <p:cNvPr id="142393" name="Oval 53"/>
            <p:cNvSpPr>
              <a:spLocks noChangeAspect="1" noChangeArrowheads="1"/>
            </p:cNvSpPr>
            <p:nvPr/>
          </p:nvSpPr>
          <p:spPr bwMode="auto">
            <a:xfrm>
              <a:off x="4027" y="1138"/>
              <a:ext cx="58" cy="58"/>
            </a:xfrm>
            <a:prstGeom prst="ellipse">
              <a:avLst/>
            </a:prstGeom>
            <a:solidFill>
              <a:srgbClr val="FF0000"/>
            </a:solidFill>
            <a:ln w="9525">
              <a:noFill/>
              <a:round/>
              <a:headEnd/>
              <a:tailEnd/>
            </a:ln>
          </p:spPr>
          <p:txBody>
            <a:bodyPr wrap="none" anchor="ctr">
              <a:prstTxWarp prst="textNoShape">
                <a:avLst/>
              </a:prstTxWarp>
            </a:bodyPr>
            <a:lstStyle/>
            <a:p>
              <a:endParaRPr lang="en-US"/>
            </a:p>
          </p:txBody>
        </p:sp>
        <p:grpSp>
          <p:nvGrpSpPr>
            <p:cNvPr id="142394" name="Group 54"/>
            <p:cNvGrpSpPr>
              <a:grpSpLocks/>
            </p:cNvGrpSpPr>
            <p:nvPr/>
          </p:nvGrpSpPr>
          <p:grpSpPr bwMode="auto">
            <a:xfrm>
              <a:off x="590" y="703"/>
              <a:ext cx="258" cy="2762"/>
              <a:chOff x="822" y="567"/>
              <a:chExt cx="258" cy="2762"/>
            </a:xfrm>
          </p:grpSpPr>
          <p:sp>
            <p:nvSpPr>
              <p:cNvPr id="142399" name="Text Box 55"/>
              <p:cNvSpPr txBox="1">
                <a:spLocks noChangeAspect="1" noChangeArrowheads="1"/>
              </p:cNvSpPr>
              <p:nvPr/>
            </p:nvSpPr>
            <p:spPr bwMode="auto">
              <a:xfrm rot="16200000">
                <a:off x="153" y="1794"/>
                <a:ext cx="1571" cy="233"/>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Relative Lichtintensität</a:t>
                </a:r>
              </a:p>
            </p:txBody>
          </p:sp>
          <p:sp>
            <p:nvSpPr>
              <p:cNvPr id="142400" name="Text Box 56"/>
              <p:cNvSpPr txBox="1">
                <a:spLocks noChangeAspect="1" noChangeArrowheads="1"/>
              </p:cNvSpPr>
              <p:nvPr/>
            </p:nvSpPr>
            <p:spPr bwMode="auto">
              <a:xfrm rot="16200000">
                <a:off x="789" y="684"/>
                <a:ext cx="407"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niedrig</a:t>
                </a:r>
              </a:p>
            </p:txBody>
          </p:sp>
          <p:sp>
            <p:nvSpPr>
              <p:cNvPr id="142401" name="Line 57"/>
              <p:cNvSpPr>
                <a:spLocks noChangeAspect="1" noChangeShapeType="1"/>
              </p:cNvSpPr>
              <p:nvPr/>
            </p:nvSpPr>
            <p:spPr bwMode="auto">
              <a:xfrm>
                <a:off x="987" y="988"/>
                <a:ext cx="0" cy="2026"/>
              </a:xfrm>
              <a:prstGeom prst="line">
                <a:avLst/>
              </a:prstGeom>
              <a:noFill/>
              <a:ln w="19050">
                <a:solidFill>
                  <a:srgbClr val="0000FF"/>
                </a:solidFill>
                <a:round/>
                <a:headEnd type="triangle" w="lg" len="med"/>
                <a:tailEnd type="triangle" w="lg" len="med"/>
              </a:ln>
            </p:spPr>
            <p:txBody>
              <a:bodyPr>
                <a:prstTxWarp prst="textNoShape">
                  <a:avLst/>
                </a:prstTxWarp>
              </a:bodyPr>
              <a:lstStyle/>
              <a:p>
                <a:endParaRPr lang="en-US"/>
              </a:p>
            </p:txBody>
          </p:sp>
          <p:sp>
            <p:nvSpPr>
              <p:cNvPr id="142402" name="Text Box 58"/>
              <p:cNvSpPr txBox="1">
                <a:spLocks noChangeAspect="1" noChangeArrowheads="1"/>
              </p:cNvSpPr>
              <p:nvPr/>
            </p:nvSpPr>
            <p:spPr bwMode="auto">
              <a:xfrm rot="16200000">
                <a:off x="824" y="3079"/>
                <a:ext cx="327" cy="174"/>
              </a:xfrm>
              <a:prstGeom prst="rect">
                <a:avLst/>
              </a:prstGeom>
              <a:noFill/>
              <a:ln w="9525">
                <a:noFill/>
                <a:miter lim="800000"/>
                <a:headEnd/>
                <a:tailEnd/>
              </a:ln>
            </p:spPr>
            <p:txBody>
              <a:bodyPr wrap="none">
                <a:prstTxWarp prst="textNoShape">
                  <a:avLst/>
                </a:prstTxWarp>
                <a:spAutoFit/>
              </a:bodyPr>
              <a:lstStyle/>
              <a:p>
                <a:pPr eaLnBrk="1" hangingPunct="1"/>
                <a:r>
                  <a:rPr lang="en-US" sz="1200" b="0">
                    <a:solidFill>
                      <a:srgbClr val="0000FF"/>
                    </a:solidFill>
                    <a:latin typeface="Arial" charset="0"/>
                  </a:rPr>
                  <a:t>hoch</a:t>
                </a:r>
              </a:p>
            </p:txBody>
          </p:sp>
        </p:grpSp>
        <p:sp>
          <p:nvSpPr>
            <p:cNvPr id="142395" name="Text Box 59"/>
            <p:cNvSpPr txBox="1">
              <a:spLocks noChangeAspect="1" noChangeArrowheads="1"/>
            </p:cNvSpPr>
            <p:nvPr/>
          </p:nvSpPr>
          <p:spPr bwMode="auto">
            <a:xfrm>
              <a:off x="2295" y="1141"/>
              <a:ext cx="1038" cy="407"/>
            </a:xfrm>
            <a:prstGeom prst="rect">
              <a:avLst/>
            </a:prstGeom>
            <a:noFill/>
            <a:ln w="9525">
              <a:noFill/>
              <a:miter lim="800000"/>
              <a:headEnd/>
              <a:tailEnd/>
            </a:ln>
          </p:spPr>
          <p:txBody>
            <a:bodyPr wrap="none">
              <a:prstTxWarp prst="textNoShape">
                <a:avLst/>
              </a:prstTxWarp>
              <a:spAutoFit/>
            </a:bodyPr>
            <a:lstStyle/>
            <a:p>
              <a:pPr eaLnBrk="1" hangingPunct="1"/>
              <a:r>
                <a:rPr lang="en-US" sz="1800" b="0" dirty="0" err="1">
                  <a:solidFill>
                    <a:srgbClr val="FF0000"/>
                  </a:solidFill>
                  <a:latin typeface="Arial" charset="0"/>
                </a:rPr>
                <a:t>Beschleunigte</a:t>
              </a:r>
              <a:endParaRPr lang="en-US" sz="1800" b="0" dirty="0">
                <a:solidFill>
                  <a:srgbClr val="FF0000"/>
                </a:solidFill>
                <a:latin typeface="Arial" charset="0"/>
              </a:endParaRPr>
            </a:p>
            <a:p>
              <a:pPr eaLnBrk="1" hangingPunct="1"/>
              <a:r>
                <a:rPr lang="en-US" sz="1800" b="0" dirty="0" err="1">
                  <a:solidFill>
                    <a:srgbClr val="FF0000"/>
                  </a:solidFill>
                  <a:latin typeface="Arial" charset="0"/>
                </a:rPr>
                <a:t>Ausdehnung</a:t>
              </a:r>
              <a:endParaRPr lang="en-US" sz="1800" b="0" dirty="0">
                <a:solidFill>
                  <a:srgbClr val="0000FF"/>
                </a:solidFill>
                <a:latin typeface="Arial" charset="0"/>
              </a:endParaRPr>
            </a:p>
          </p:txBody>
        </p:sp>
        <p:sp>
          <p:nvSpPr>
            <p:cNvPr id="142396" name="Text Box 60"/>
            <p:cNvSpPr txBox="1">
              <a:spLocks noChangeAspect="1" noChangeArrowheads="1"/>
            </p:cNvSpPr>
            <p:nvPr/>
          </p:nvSpPr>
          <p:spPr bwMode="auto">
            <a:xfrm>
              <a:off x="3329" y="2181"/>
              <a:ext cx="941" cy="407"/>
            </a:xfrm>
            <a:prstGeom prst="rect">
              <a:avLst/>
            </a:prstGeom>
            <a:noFill/>
            <a:ln w="9525">
              <a:noFill/>
              <a:miter lim="800000"/>
              <a:headEnd/>
              <a:tailEnd/>
            </a:ln>
          </p:spPr>
          <p:txBody>
            <a:bodyPr wrap="none">
              <a:prstTxWarp prst="textNoShape">
                <a:avLst/>
              </a:prstTxWarp>
              <a:spAutoFit/>
            </a:bodyPr>
            <a:lstStyle/>
            <a:p>
              <a:pPr eaLnBrk="1" hangingPunct="1"/>
              <a:r>
                <a:rPr lang="en-US" sz="1800" b="0">
                  <a:solidFill>
                    <a:srgbClr val="0000FF"/>
                  </a:solidFill>
                  <a:latin typeface="Arial" charset="0"/>
                </a:rPr>
                <a:t>Gebremste</a:t>
              </a:r>
            </a:p>
            <a:p>
              <a:pPr eaLnBrk="1" hangingPunct="1"/>
              <a:r>
                <a:rPr lang="en-US" sz="1800" b="0">
                  <a:solidFill>
                    <a:srgbClr val="0000FF"/>
                  </a:solidFill>
                  <a:latin typeface="Arial" charset="0"/>
                </a:rPr>
                <a:t>Ausdehnung</a:t>
              </a:r>
            </a:p>
          </p:txBody>
        </p:sp>
        <p:sp>
          <p:nvSpPr>
            <p:cNvPr id="142397" name="Line 61"/>
            <p:cNvSpPr>
              <a:spLocks noChangeAspect="1" noChangeShapeType="1"/>
            </p:cNvSpPr>
            <p:nvPr/>
          </p:nvSpPr>
          <p:spPr bwMode="auto">
            <a:xfrm>
              <a:off x="3186" y="1463"/>
              <a:ext cx="157" cy="240"/>
            </a:xfrm>
            <a:prstGeom prst="line">
              <a:avLst/>
            </a:prstGeom>
            <a:noFill/>
            <a:ln w="15875">
              <a:solidFill>
                <a:schemeClr val="tx1"/>
              </a:solidFill>
              <a:round/>
              <a:headEnd/>
              <a:tailEnd/>
            </a:ln>
          </p:spPr>
          <p:txBody>
            <a:bodyPr>
              <a:prstTxWarp prst="textNoShape">
                <a:avLst/>
              </a:prstTxWarp>
            </a:bodyPr>
            <a:lstStyle/>
            <a:p>
              <a:endParaRPr lang="en-US"/>
            </a:p>
          </p:txBody>
        </p:sp>
        <p:sp>
          <p:nvSpPr>
            <p:cNvPr id="142398" name="Line 62"/>
            <p:cNvSpPr>
              <a:spLocks noChangeAspect="1" noChangeShapeType="1"/>
            </p:cNvSpPr>
            <p:nvPr/>
          </p:nvSpPr>
          <p:spPr bwMode="auto">
            <a:xfrm>
              <a:off x="3288" y="1882"/>
              <a:ext cx="186" cy="333"/>
            </a:xfrm>
            <a:prstGeom prst="line">
              <a:avLst/>
            </a:prstGeom>
            <a:noFill/>
            <a:ln w="15875">
              <a:solidFill>
                <a:schemeClr val="tx1"/>
              </a:solidFill>
              <a:round/>
              <a:headEnd/>
              <a:tailEnd/>
            </a:ln>
          </p:spPr>
          <p:txBody>
            <a:bodyPr>
              <a:prstTxWarp prst="textNoShape">
                <a:avLst/>
              </a:prstTxWarp>
            </a:bodyPr>
            <a:lstStyle/>
            <a:p>
              <a:endParaRPr lang="en-US"/>
            </a:p>
          </p:txBody>
        </p:sp>
      </p:grpSp>
      <p:grpSp>
        <p:nvGrpSpPr>
          <p:cNvPr id="142344" name="Group 63"/>
          <p:cNvGrpSpPr>
            <a:grpSpLocks/>
          </p:cNvGrpSpPr>
          <p:nvPr/>
        </p:nvGrpSpPr>
        <p:grpSpPr bwMode="auto">
          <a:xfrm>
            <a:off x="6646864" y="2032000"/>
            <a:ext cx="2979737" cy="3416300"/>
            <a:chOff x="4251" y="1624"/>
            <a:chExt cx="1877" cy="2152"/>
          </a:xfrm>
        </p:grpSpPr>
        <p:pic>
          <p:nvPicPr>
            <p:cNvPr id="142350" name="Picture 64"/>
            <p:cNvPicPr>
              <a:picLocks noChangeAspect="1" noChangeArrowheads="1"/>
            </p:cNvPicPr>
            <p:nvPr/>
          </p:nvPicPr>
          <p:blipFill>
            <a:blip r:embed="rId3"/>
            <a:srcRect/>
            <a:stretch>
              <a:fillRect/>
            </a:stretch>
          </p:blipFill>
          <p:spPr bwMode="auto">
            <a:xfrm>
              <a:off x="4251" y="1624"/>
              <a:ext cx="1877" cy="2152"/>
            </a:xfrm>
            <a:prstGeom prst="rect">
              <a:avLst/>
            </a:prstGeom>
            <a:noFill/>
            <a:ln w="9525">
              <a:noFill/>
              <a:miter lim="800000"/>
              <a:headEnd/>
              <a:tailEnd/>
            </a:ln>
          </p:spPr>
        </p:pic>
        <p:sp>
          <p:nvSpPr>
            <p:cNvPr id="142351" name="Rectangle 65"/>
            <p:cNvSpPr>
              <a:spLocks noChangeArrowheads="1"/>
            </p:cNvSpPr>
            <p:nvPr/>
          </p:nvSpPr>
          <p:spPr bwMode="auto">
            <a:xfrm>
              <a:off x="4913" y="1739"/>
              <a:ext cx="1183" cy="213"/>
            </a:xfrm>
            <a:prstGeom prst="rect">
              <a:avLst/>
            </a:prstGeom>
            <a:noFill/>
            <a:ln w="9525">
              <a:noFill/>
              <a:miter lim="800000"/>
              <a:headEnd/>
              <a:tailEnd/>
            </a:ln>
          </p:spPr>
          <p:txBody>
            <a:bodyPr wrap="none">
              <a:prstTxWarp prst="textNoShape">
                <a:avLst/>
              </a:prstTxWarp>
              <a:spAutoFit/>
            </a:bodyPr>
            <a:lstStyle/>
            <a:p>
              <a:r>
                <a:rPr lang="en-GB" sz="1600" dirty="0">
                  <a:solidFill>
                    <a:schemeClr val="bg1"/>
                  </a:solidFill>
                  <a:latin typeface="Trebuchet MS"/>
                </a:rPr>
                <a:t>Supernova 1987A</a:t>
              </a:r>
              <a:endParaRPr lang="en-US" sz="1600" b="0" dirty="0">
                <a:solidFill>
                  <a:schemeClr val="bg1"/>
                </a:solidFill>
                <a:latin typeface="Trebuchet MS"/>
              </a:endParaRPr>
            </a:p>
          </p:txBody>
        </p:sp>
      </p:grpSp>
      <p:pic>
        <p:nvPicPr>
          <p:cNvPr id="142345" name="Picture 66"/>
          <p:cNvPicPr>
            <a:picLocks noChangeAspect="1" noChangeArrowheads="1"/>
          </p:cNvPicPr>
          <p:nvPr/>
        </p:nvPicPr>
        <p:blipFill>
          <a:blip r:embed="rId4"/>
          <a:srcRect/>
          <a:stretch>
            <a:fillRect/>
          </a:stretch>
        </p:blipFill>
        <p:spPr bwMode="auto">
          <a:xfrm>
            <a:off x="3873505" y="3478220"/>
            <a:ext cx="809625" cy="1430337"/>
          </a:xfrm>
          <a:prstGeom prst="rect">
            <a:avLst/>
          </a:prstGeom>
          <a:noFill/>
          <a:ln w="9525">
            <a:noFill/>
            <a:miter lim="800000"/>
            <a:headEnd/>
            <a:tailEnd/>
          </a:ln>
        </p:spPr>
      </p:pic>
      <p:sp>
        <p:nvSpPr>
          <p:cNvPr id="142346" name="Rectangle 67"/>
          <p:cNvSpPr>
            <a:spLocks noChangeArrowheads="1"/>
          </p:cNvSpPr>
          <p:nvPr/>
        </p:nvSpPr>
        <p:spPr bwMode="auto">
          <a:xfrm>
            <a:off x="2762251" y="4321184"/>
            <a:ext cx="1108522" cy="461665"/>
          </a:xfrm>
          <a:prstGeom prst="rect">
            <a:avLst/>
          </a:prstGeom>
          <a:noFill/>
          <a:ln w="9525">
            <a:noFill/>
            <a:miter lim="800000"/>
            <a:headEnd/>
            <a:tailEnd/>
          </a:ln>
        </p:spPr>
        <p:txBody>
          <a:bodyPr wrap="none">
            <a:prstTxWarp prst="textNoShape">
              <a:avLst/>
            </a:prstTxWarp>
            <a:spAutoFit/>
          </a:bodyPr>
          <a:lstStyle/>
          <a:p>
            <a:r>
              <a:rPr lang="en-US" sz="1200" b="0">
                <a:solidFill>
                  <a:schemeClr val="tx1"/>
                </a:solidFill>
                <a:latin typeface="Arial" charset="0"/>
              </a:rPr>
              <a:t>Spektrallinien </a:t>
            </a:r>
          </a:p>
          <a:p>
            <a:r>
              <a:rPr lang="en-US" sz="1200" b="0">
                <a:solidFill>
                  <a:schemeClr val="tx1"/>
                </a:solidFill>
                <a:latin typeface="Arial" charset="0"/>
              </a:rPr>
              <a:t>der Sonne</a:t>
            </a:r>
            <a:endParaRPr lang="en-US" sz="1800" b="0">
              <a:solidFill>
                <a:srgbClr val="0000FF"/>
              </a:solidFill>
              <a:latin typeface="Arial" charset="0"/>
            </a:endParaRPr>
          </a:p>
        </p:txBody>
      </p:sp>
      <p:sp>
        <p:nvSpPr>
          <p:cNvPr id="142347" name="Rectangle 68"/>
          <p:cNvSpPr>
            <a:spLocks noChangeArrowheads="1"/>
          </p:cNvSpPr>
          <p:nvPr/>
        </p:nvSpPr>
        <p:spPr bwMode="auto">
          <a:xfrm>
            <a:off x="4730750" y="4333884"/>
            <a:ext cx="1493468" cy="461665"/>
          </a:xfrm>
          <a:prstGeom prst="rect">
            <a:avLst/>
          </a:prstGeom>
          <a:noFill/>
          <a:ln w="9525">
            <a:noFill/>
            <a:miter lim="800000"/>
            <a:headEnd/>
            <a:tailEnd/>
          </a:ln>
        </p:spPr>
        <p:txBody>
          <a:bodyPr wrap="none">
            <a:prstTxWarp prst="textNoShape">
              <a:avLst/>
            </a:prstTxWarp>
            <a:spAutoFit/>
          </a:bodyPr>
          <a:lstStyle/>
          <a:p>
            <a:r>
              <a:rPr lang="en-US" sz="1200" b="0">
                <a:solidFill>
                  <a:schemeClr val="tx1"/>
                </a:solidFill>
                <a:latin typeface="Arial" charset="0"/>
              </a:rPr>
              <a:t>Spektrallinien einer</a:t>
            </a:r>
          </a:p>
          <a:p>
            <a:r>
              <a:rPr lang="en-US" sz="1200" b="0">
                <a:solidFill>
                  <a:schemeClr val="tx1"/>
                </a:solidFill>
                <a:latin typeface="Arial" charset="0"/>
              </a:rPr>
              <a:t>entfernten Galaxie</a:t>
            </a:r>
            <a:endParaRPr lang="en-US" sz="1800" b="0">
              <a:solidFill>
                <a:srgbClr val="0000FF"/>
              </a:solidFill>
              <a:latin typeface="Arial" charset="0"/>
            </a:endParaRPr>
          </a:p>
        </p:txBody>
      </p:sp>
      <p:sp>
        <p:nvSpPr>
          <p:cNvPr id="142348" name="Rectangle 69"/>
          <p:cNvSpPr>
            <a:spLocks noChangeArrowheads="1"/>
          </p:cNvSpPr>
          <p:nvPr/>
        </p:nvSpPr>
        <p:spPr bwMode="auto">
          <a:xfrm>
            <a:off x="2495555" y="4079884"/>
            <a:ext cx="1441621" cy="276999"/>
          </a:xfrm>
          <a:prstGeom prst="rect">
            <a:avLst/>
          </a:prstGeom>
          <a:noFill/>
          <a:ln w="9525">
            <a:noFill/>
            <a:miter lim="800000"/>
            <a:headEnd/>
            <a:tailEnd/>
          </a:ln>
        </p:spPr>
        <p:txBody>
          <a:bodyPr wrap="none">
            <a:prstTxWarp prst="textNoShape">
              <a:avLst/>
            </a:prstTxWarp>
            <a:spAutoFit/>
          </a:bodyPr>
          <a:lstStyle/>
          <a:p>
            <a:r>
              <a:rPr lang="en-US" sz="1200">
                <a:solidFill>
                  <a:srgbClr val="FF0000"/>
                </a:solidFill>
                <a:latin typeface="Arial" charset="0"/>
              </a:rPr>
              <a:t>Rotverschiebung</a:t>
            </a:r>
          </a:p>
        </p:txBody>
      </p:sp>
      <p:pic>
        <p:nvPicPr>
          <p:cNvPr id="142338" name="Picture 2"/>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6821488" y="5157788"/>
            <a:ext cx="152400" cy="228600"/>
          </a:xfrm>
          <a:prstGeom prst="rect">
            <a:avLst/>
          </a:prstGeom>
          <a:noFill/>
        </p:spPr>
      </p:pic>
      <p:pic>
        <p:nvPicPr>
          <p:cNvPr id="142339" name="Picture 3"/>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1182690" y="4294188"/>
            <a:ext cx="152400" cy="228600"/>
          </a:xfrm>
          <a:prstGeom prst="rect">
            <a:avLst/>
          </a:prstGeom>
          <a:noFill/>
        </p:spPr>
      </p:pic>
      <p:sp>
        <p:nvSpPr>
          <p:cNvPr id="7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7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32</a:t>
            </a:fld>
            <a:endParaRPr lang="en-US" b="0"/>
          </a:p>
        </p:txBody>
      </p:sp>
      <p:pic>
        <p:nvPicPr>
          <p:cNvPr id="72" name="Picture 71" descr="nobel_medal.jpg"/>
          <p:cNvPicPr>
            <a:picLocks noChangeAspect="1"/>
          </p:cNvPicPr>
          <p:nvPr/>
        </p:nvPicPr>
        <p:blipFill>
          <a:blip r:embed="rId7"/>
          <a:stretch>
            <a:fillRect/>
          </a:stretch>
        </p:blipFill>
        <p:spPr>
          <a:xfrm>
            <a:off x="1879595" y="1883796"/>
            <a:ext cx="740833" cy="740833"/>
          </a:xfrm>
          <a:prstGeom prst="rect">
            <a:avLst/>
          </a:prstGeom>
        </p:spPr>
      </p:pic>
      <p:sp>
        <p:nvSpPr>
          <p:cNvPr id="74" name="Rectangle 73"/>
          <p:cNvSpPr/>
          <p:nvPr/>
        </p:nvSpPr>
        <p:spPr>
          <a:xfrm>
            <a:off x="1828796" y="2580064"/>
            <a:ext cx="906017" cy="461665"/>
          </a:xfrm>
          <a:prstGeom prst="rect">
            <a:avLst/>
          </a:prstGeom>
        </p:spPr>
        <p:txBody>
          <a:bodyPr wrap="none">
            <a:spAutoFit/>
          </a:bodyPr>
          <a:lstStyle/>
          <a:p>
            <a:r>
              <a:rPr lang="en-GB" sz="2400" dirty="0" smtClean="0">
                <a:solidFill>
                  <a:srgbClr val="EBD714"/>
                </a:solidFill>
                <a:latin typeface="Trebuchet MS"/>
              </a:rPr>
              <a:t>2011</a:t>
            </a:r>
            <a:endParaRPr lang="en-US" sz="2400" dirty="0">
              <a:solidFill>
                <a:srgbClr val="EBD714"/>
              </a:solidFill>
              <a:latin typeface="Trebuchet MS"/>
            </a:endParaRPr>
          </a:p>
        </p:txBody>
      </p:sp>
      <p:sp>
        <p:nvSpPr>
          <p:cNvPr id="75" name="Rectangle 7"/>
          <p:cNvSpPr txBox="1">
            <a:spLocks noChangeArrowheads="1"/>
          </p:cNvSpPr>
          <p:nvPr/>
        </p:nvSpPr>
        <p:spPr bwMode="auto">
          <a:xfrm>
            <a:off x="110833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9"/>
                </a:solidFill>
                <a:latin typeface="Trebuchet MS"/>
              </a:rPr>
              <a:t>Entdeckung</a:t>
            </a:r>
            <a:r>
              <a:rPr lang="en-US" sz="2800" kern="0" dirty="0" smtClean="0">
                <a:solidFill>
                  <a:srgbClr val="000099"/>
                </a:solidFill>
                <a:latin typeface="Trebuchet MS"/>
              </a:rPr>
              <a:t> </a:t>
            </a:r>
            <a:r>
              <a:rPr lang="en-US" sz="2800" kern="0" dirty="0" err="1" smtClean="0">
                <a:solidFill>
                  <a:srgbClr val="000099"/>
                </a:solidFill>
                <a:latin typeface="Trebuchet MS"/>
              </a:rPr>
              <a:t>der</a:t>
            </a:r>
            <a:r>
              <a:rPr lang="en-US" sz="2800" kern="0" dirty="0" smtClean="0">
                <a:solidFill>
                  <a:srgbClr val="000099"/>
                </a:solidFill>
                <a:latin typeface="Trebuchet MS"/>
              </a:rPr>
              <a:t> </a:t>
            </a:r>
            <a:r>
              <a:rPr lang="en-US" sz="2800" kern="0" dirty="0" err="1" smtClean="0">
                <a:solidFill>
                  <a:srgbClr val="000099"/>
                </a:solidFill>
                <a:latin typeface="Trebuchet MS"/>
              </a:rPr>
              <a:t>dunklen</a:t>
            </a:r>
            <a:r>
              <a:rPr lang="en-US" sz="2800" kern="0" dirty="0" smtClean="0">
                <a:solidFill>
                  <a:srgbClr val="000099"/>
                </a:solidFill>
                <a:latin typeface="Trebuchet MS"/>
              </a:rPr>
              <a:t> </a:t>
            </a:r>
            <a:r>
              <a:rPr lang="en-US" sz="2800" kern="0" dirty="0" err="1" smtClean="0">
                <a:solidFill>
                  <a:srgbClr val="000099"/>
                </a:solidFill>
                <a:latin typeface="Trebuchet MS"/>
              </a:rPr>
              <a:t>Energie</a:t>
            </a:r>
            <a:r>
              <a:rPr lang="en-US" sz="2800" kern="0" dirty="0" smtClean="0">
                <a:solidFill>
                  <a:srgbClr val="000099"/>
                </a:solidFill>
                <a:latin typeface="Trebuchet MS"/>
              </a:rPr>
              <a:t> (1998)</a:t>
            </a:r>
            <a:endParaRPr lang="en-US" sz="2800" b="1" kern="0" dirty="0">
              <a:solidFill>
                <a:srgbClr val="000099"/>
              </a:solidFill>
              <a:latin typeface="Trebuchet MS"/>
            </a:endParaRPr>
          </a:p>
        </p:txBody>
      </p:sp>
      <p:sp>
        <p:nvSpPr>
          <p:cNvPr id="76" name="Rectangle 75"/>
          <p:cNvSpPr/>
          <p:nvPr/>
        </p:nvSpPr>
        <p:spPr>
          <a:xfrm>
            <a:off x="1522284" y="1090715"/>
            <a:ext cx="4335542" cy="338554"/>
          </a:xfrm>
          <a:prstGeom prst="rect">
            <a:avLst/>
          </a:prstGeom>
          <a:solidFill>
            <a:srgbClr val="FFFF00"/>
          </a:solidFill>
        </p:spPr>
        <p:txBody>
          <a:bodyPr wrap="none">
            <a:spAutoFit/>
          </a:bodyPr>
          <a:lstStyle/>
          <a:p>
            <a:r>
              <a:rPr lang="en-US" sz="1600" dirty="0" smtClean="0">
                <a:solidFill>
                  <a:schemeClr val="tx1"/>
                </a:solidFill>
                <a:latin typeface="Trebuchet MS"/>
              </a:rPr>
              <a:t>Saul </a:t>
            </a:r>
            <a:r>
              <a:rPr lang="en-US" sz="1600" dirty="0" err="1" smtClean="0">
                <a:solidFill>
                  <a:schemeClr val="tx1"/>
                </a:solidFill>
                <a:latin typeface="Trebuchet MS"/>
              </a:rPr>
              <a:t>Perlmutter</a:t>
            </a:r>
            <a:r>
              <a:rPr lang="en-US" sz="1600" dirty="0" smtClean="0">
                <a:solidFill>
                  <a:schemeClr val="tx1"/>
                </a:solidFill>
                <a:latin typeface="Trebuchet MS"/>
              </a:rPr>
              <a:t>, Brian Schmidt, Adam </a:t>
            </a:r>
            <a:r>
              <a:rPr lang="en-US" sz="1600" dirty="0" err="1" smtClean="0">
                <a:solidFill>
                  <a:schemeClr val="tx1"/>
                </a:solidFill>
                <a:latin typeface="Trebuchet MS"/>
              </a:rPr>
              <a:t>Riess</a:t>
            </a:r>
            <a:endParaRPr lang="en-US" sz="1600" dirty="0">
              <a:solidFill>
                <a:schemeClr val="tx1"/>
              </a:solidFill>
              <a:latin typeface="Trebuchet MS"/>
            </a:endParaRPr>
          </a:p>
        </p:txBody>
      </p:sp>
      <p:pic>
        <p:nvPicPr>
          <p:cNvPr id="78" name="Picture 77" descr="darkenergy_logo.jpg"/>
          <p:cNvPicPr>
            <a:picLocks noChangeAspect="1"/>
          </p:cNvPicPr>
          <p:nvPr/>
        </p:nvPicPr>
        <p:blipFill>
          <a:blip r:embed="rId8"/>
          <a:stretch>
            <a:fillRect/>
          </a:stretch>
        </p:blipFill>
        <p:spPr>
          <a:xfrm>
            <a:off x="372533" y="321727"/>
            <a:ext cx="846667" cy="6096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2"/>
        </a:solidFill>
        <a:effectLst/>
      </p:bgPr>
    </p:bg>
    <p:spTree>
      <p:nvGrpSpPr>
        <p:cNvPr id="1" name=""/>
        <p:cNvGrpSpPr/>
        <p:nvPr/>
      </p:nvGrpSpPr>
      <p:grpSpPr>
        <a:xfrm>
          <a:off x="0" y="0"/>
          <a:ext cx="0" cy="0"/>
          <a:chOff x="0" y="0"/>
          <a:chExt cx="0" cy="0"/>
        </a:xfrm>
      </p:grpSpPr>
      <p:pic>
        <p:nvPicPr>
          <p:cNvPr id="148484" name="Picture 13" descr="future_universe"/>
          <p:cNvPicPr>
            <a:picLocks noChangeAspect="1" noChangeArrowheads="1"/>
          </p:cNvPicPr>
          <p:nvPr/>
        </p:nvPicPr>
        <p:blipFill>
          <a:blip r:embed="rId3"/>
          <a:srcRect/>
          <a:stretch>
            <a:fillRect/>
          </a:stretch>
        </p:blipFill>
        <p:spPr bwMode="auto">
          <a:xfrm>
            <a:off x="1104901" y="955679"/>
            <a:ext cx="7475538" cy="5775325"/>
          </a:xfrm>
          <a:prstGeom prst="rect">
            <a:avLst/>
          </a:prstGeom>
          <a:noFill/>
          <a:ln w="9525">
            <a:noFill/>
            <a:miter lim="800000"/>
            <a:headEnd/>
            <a:tailEnd/>
          </a:ln>
        </p:spPr>
      </p:pic>
      <p:sp>
        <p:nvSpPr>
          <p:cNvPr id="7" name="Rectangle 4"/>
          <p:cNvSpPr>
            <a:spLocks noChangeArrowheads="1"/>
          </p:cNvSpPr>
          <p:nvPr/>
        </p:nvSpPr>
        <p:spPr bwMode="auto">
          <a:xfrm>
            <a:off x="1915662" y="321747"/>
            <a:ext cx="6000110" cy="646331"/>
          </a:xfrm>
          <a:prstGeom prst="rect">
            <a:avLst/>
          </a:prstGeom>
          <a:noFill/>
          <a:ln w="9525">
            <a:noFill/>
            <a:miter lim="800000"/>
            <a:headEnd/>
            <a:tailEnd/>
          </a:ln>
        </p:spPr>
        <p:txBody>
          <a:bodyPr wrap="none">
            <a:prstTxWarp prst="textNoShape">
              <a:avLst/>
            </a:prstTxWarp>
            <a:spAutoFit/>
          </a:bodyPr>
          <a:lstStyle/>
          <a:p>
            <a:r>
              <a:rPr lang="en-US" sz="3600" b="0" dirty="0" err="1" smtClean="0">
                <a:solidFill>
                  <a:schemeClr val="bg1">
                    <a:lumMod val="75000"/>
                  </a:schemeClr>
                </a:solidFill>
                <a:latin typeface="Trebuchet MS"/>
              </a:rPr>
              <a:t>Entwicklung</a:t>
            </a:r>
            <a:r>
              <a:rPr lang="en-US" sz="3600" b="0" dirty="0" smtClean="0">
                <a:solidFill>
                  <a:schemeClr val="bg1">
                    <a:lumMod val="75000"/>
                  </a:schemeClr>
                </a:solidFill>
                <a:latin typeface="Trebuchet MS"/>
              </a:rPr>
              <a:t> des </a:t>
            </a:r>
            <a:r>
              <a:rPr lang="en-US" sz="3600" b="0" dirty="0" err="1" smtClean="0">
                <a:solidFill>
                  <a:schemeClr val="bg1">
                    <a:lumMod val="75000"/>
                  </a:schemeClr>
                </a:solidFill>
                <a:latin typeface="Trebuchet MS"/>
              </a:rPr>
              <a:t>Universums</a:t>
            </a:r>
            <a:endParaRPr lang="en-US" sz="3600" b="0" dirty="0">
              <a:solidFill>
                <a:schemeClr val="bg1">
                  <a:lumMod val="75000"/>
                </a:schemeClr>
              </a:solidFill>
              <a:latin typeface="Trebuchet MS"/>
            </a:endParaRPr>
          </a:p>
        </p:txBody>
      </p:sp>
      <p:sp>
        <p:nvSpPr>
          <p:cNvPr id="148482" name="Date Placeholder 2"/>
          <p:cNvSpPr>
            <a:spLocks noGrp="1"/>
          </p:cNvSpPr>
          <p:nvPr>
            <p:ph type="dt" sz="quarter" idx="10"/>
          </p:nvPr>
        </p:nvSpPr>
        <p:spPr>
          <a:noFill/>
        </p:spPr>
        <p:txBody>
          <a:bodyPr/>
          <a:lstStyle/>
          <a:p>
            <a:r>
              <a:rPr lang="de-CH" smtClean="0">
                <a:solidFill>
                  <a:schemeClr val="bg1"/>
                </a:solidFill>
                <a:latin typeface="Arial" charset="0"/>
              </a:rPr>
              <a:t>C.-E. Wulz</a:t>
            </a:r>
            <a:endParaRPr lang="en-US" b="0" i="0" dirty="0" smtClean="0">
              <a:solidFill>
                <a:schemeClr val="bg1"/>
              </a:solidFill>
              <a:latin typeface="Arial" charset="0"/>
            </a:endParaRPr>
          </a:p>
        </p:txBody>
      </p:sp>
      <p:sp>
        <p:nvSpPr>
          <p:cNvPr id="148483" name="Slide Number Placeholder 3"/>
          <p:cNvSpPr>
            <a:spLocks noGrp="1"/>
          </p:cNvSpPr>
          <p:nvPr>
            <p:ph type="sldNum" sz="quarter" idx="11"/>
          </p:nvPr>
        </p:nvSpPr>
        <p:spPr>
          <a:xfrm>
            <a:off x="4928658" y="6553200"/>
            <a:ext cx="515938" cy="304800"/>
          </a:xfrm>
          <a:noFill/>
        </p:spPr>
        <p:txBody>
          <a:bodyPr/>
          <a:lstStyle/>
          <a:p>
            <a:fld id="{82AFD4F8-4DEF-3944-AE09-24A6EB230966}" type="slidenum">
              <a:rPr lang="en-US" smtClean="0">
                <a:solidFill>
                  <a:schemeClr val="bg1"/>
                </a:solidFill>
                <a:latin typeface="Arial" charset="0"/>
              </a:rPr>
              <a:pPr/>
              <a:t>33</a:t>
            </a:fld>
            <a:endParaRPr lang="en-US" b="0" i="0" dirty="0" smtClean="0">
              <a:solidFill>
                <a:schemeClr val="bg1"/>
              </a:solidFill>
              <a:latin typeface="Arial" charset="0"/>
            </a:endParaRPr>
          </a:p>
        </p:txBody>
      </p:sp>
      <p:pic>
        <p:nvPicPr>
          <p:cNvPr id="8" name="Picture 7" descr="big_rip.jpg"/>
          <p:cNvPicPr>
            <a:picLocks noChangeAspect="1"/>
          </p:cNvPicPr>
          <p:nvPr/>
        </p:nvPicPr>
        <p:blipFill>
          <a:blip r:embed="rId4"/>
          <a:stretch>
            <a:fillRect/>
          </a:stretch>
        </p:blipFill>
        <p:spPr>
          <a:xfrm>
            <a:off x="2697911" y="1155701"/>
            <a:ext cx="2500623" cy="1689100"/>
          </a:xfrm>
          <a:prstGeom prst="rect">
            <a:avLst/>
          </a:prstGeom>
        </p:spPr>
      </p:pic>
      <p:pic>
        <p:nvPicPr>
          <p:cNvPr id="9" name="Picture 8" descr="bigCrunch.jpg"/>
          <p:cNvPicPr>
            <a:picLocks noChangeAspect="1"/>
          </p:cNvPicPr>
          <p:nvPr/>
        </p:nvPicPr>
        <p:blipFill>
          <a:blip r:embed="rId5"/>
          <a:stretch>
            <a:fillRect/>
          </a:stretch>
        </p:blipFill>
        <p:spPr>
          <a:xfrm>
            <a:off x="5668434" y="4232807"/>
            <a:ext cx="2036234" cy="1386944"/>
          </a:xfrm>
          <a:prstGeom prst="rect">
            <a:avLst/>
          </a:prstGeom>
        </p:spPr>
      </p:pic>
      <p:sp>
        <p:nvSpPr>
          <p:cNvPr id="10" name="TextBox 9"/>
          <p:cNvSpPr txBox="1"/>
          <p:nvPr/>
        </p:nvSpPr>
        <p:spPr>
          <a:xfrm>
            <a:off x="1138766" y="6007100"/>
            <a:ext cx="774700" cy="288000"/>
          </a:xfrm>
          <a:prstGeom prst="rect">
            <a:avLst/>
          </a:prstGeom>
          <a:solidFill>
            <a:srgbClr val="FEEC68"/>
          </a:solidFill>
        </p:spPr>
        <p:txBody>
          <a:bodyPr wrap="square" rtlCol="0">
            <a:spAutoFit/>
          </a:bodyPr>
          <a:lstStyle/>
          <a:p>
            <a:r>
              <a:rPr lang="en-US" sz="1000" dirty="0" smtClean="0">
                <a:solidFill>
                  <a:srgbClr val="FF6600"/>
                </a:solidFill>
                <a:latin typeface="Trebuchet MS"/>
              </a:rPr>
              <a:t> </a:t>
            </a:r>
            <a:r>
              <a:rPr lang="en-US" sz="1000" dirty="0" smtClean="0">
                <a:solidFill>
                  <a:schemeClr val="tx1"/>
                </a:solidFill>
                <a:latin typeface="Trebuchet MS"/>
              </a:rPr>
              <a:t>URKNALL</a:t>
            </a:r>
            <a:endParaRPr lang="en-US" sz="1000" dirty="0">
              <a:solidFill>
                <a:srgbClr val="FF6600"/>
              </a:solidFill>
              <a:latin typeface="Trebuchet MS"/>
            </a:endParaRPr>
          </a:p>
        </p:txBody>
      </p:sp>
      <p:sp>
        <p:nvSpPr>
          <p:cNvPr id="11" name="TextBox 10"/>
          <p:cNvSpPr txBox="1"/>
          <p:nvPr/>
        </p:nvSpPr>
        <p:spPr>
          <a:xfrm rot="16200000">
            <a:off x="-508001" y="3003553"/>
            <a:ext cx="3886200"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dirty="0" smtClean="0">
                <a:solidFill>
                  <a:schemeClr val="bg1"/>
                </a:solidFill>
                <a:latin typeface="Trebuchet MS"/>
              </a:rPr>
              <a:t>GRÖSZE DES UNIVERSUMS    </a:t>
            </a:r>
            <a:endParaRPr lang="en-US" dirty="0">
              <a:solidFill>
                <a:schemeClr val="bg1"/>
              </a:solidFill>
              <a:latin typeface="Trebuchet MS"/>
            </a:endParaRPr>
          </a:p>
        </p:txBody>
      </p:sp>
      <p:sp>
        <p:nvSpPr>
          <p:cNvPr id="14" name="TextBox 13"/>
          <p:cNvSpPr txBox="1"/>
          <p:nvPr/>
        </p:nvSpPr>
        <p:spPr>
          <a:xfrm>
            <a:off x="2425700" y="6305553"/>
            <a:ext cx="5232401"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dirty="0" smtClean="0">
                <a:solidFill>
                  <a:schemeClr val="bg1"/>
                </a:solidFill>
                <a:latin typeface="Trebuchet MS"/>
              </a:rPr>
              <a:t>ZEIT  </a:t>
            </a:r>
            <a:endParaRPr lang="en-US" dirty="0">
              <a:solidFill>
                <a:schemeClr val="bg1"/>
              </a:solidFill>
              <a:latin typeface="Trebuchet MS"/>
            </a:endParaRPr>
          </a:p>
        </p:txBody>
      </p:sp>
      <p:sp>
        <p:nvSpPr>
          <p:cNvPr id="15" name="TextBox 14"/>
          <p:cNvSpPr txBox="1"/>
          <p:nvPr/>
        </p:nvSpPr>
        <p:spPr>
          <a:xfrm>
            <a:off x="4089398" y="6013453"/>
            <a:ext cx="4711702" cy="307777"/>
          </a:xfrm>
          <a:prstGeom prst="rect">
            <a:avLst/>
          </a:prstGeom>
          <a:solidFill>
            <a:schemeClr val="tx1"/>
          </a:solidFill>
        </p:spPr>
        <p:txBody>
          <a:bodyPr wrap="square" rtlCol="0">
            <a:spAutoFit/>
          </a:bodyPr>
          <a:lstStyle/>
          <a:p>
            <a:pPr algn="ctr"/>
            <a:r>
              <a:rPr lang="en-US" sz="1000" dirty="0" smtClean="0">
                <a:solidFill>
                  <a:srgbClr val="FF6600"/>
                </a:solidFill>
                <a:latin typeface="Trebuchet MS"/>
              </a:rPr>
              <a:t>  </a:t>
            </a:r>
            <a:r>
              <a:rPr lang="en-US" sz="1200" dirty="0" smtClean="0">
                <a:solidFill>
                  <a:schemeClr val="bg1"/>
                </a:solidFill>
                <a:latin typeface="Trebuchet MS"/>
              </a:rPr>
              <a:t>HEUTE (13,7 </a:t>
            </a:r>
            <a:r>
              <a:rPr lang="en-US" sz="1200" dirty="0" err="1" smtClean="0">
                <a:solidFill>
                  <a:schemeClr val="bg1"/>
                </a:solidFill>
                <a:latin typeface="Trebuchet MS"/>
              </a:rPr>
              <a:t>Milliarden</a:t>
            </a:r>
            <a:r>
              <a:rPr lang="en-US" sz="1200" dirty="0" smtClean="0">
                <a:solidFill>
                  <a:schemeClr val="bg1"/>
                </a:solidFill>
                <a:latin typeface="Trebuchet MS"/>
              </a:rPr>
              <a:t> </a:t>
            </a:r>
            <a:r>
              <a:rPr lang="en-US" sz="1200" dirty="0" err="1" smtClean="0">
                <a:solidFill>
                  <a:schemeClr val="bg1"/>
                </a:solidFill>
                <a:latin typeface="Trebuchet MS"/>
              </a:rPr>
              <a:t>Jahre</a:t>
            </a:r>
            <a:r>
              <a:rPr lang="en-US" sz="1200" dirty="0" smtClean="0">
                <a:solidFill>
                  <a:schemeClr val="bg1"/>
                </a:solidFill>
                <a:latin typeface="Trebuchet MS"/>
              </a:rPr>
              <a:t>)            ZUKUNFT </a:t>
            </a:r>
            <a:r>
              <a:rPr lang="en-US" dirty="0" smtClean="0">
                <a:solidFill>
                  <a:schemeClr val="bg1"/>
                </a:solidFill>
                <a:latin typeface="Trebuchet MS"/>
              </a:rPr>
              <a:t> </a:t>
            </a:r>
            <a:endParaRPr lang="en-US" dirty="0">
              <a:solidFill>
                <a:schemeClr val="bg1"/>
              </a:solidFill>
              <a:latin typeface="Trebuchet MS"/>
            </a:endParaRPr>
          </a:p>
        </p:txBody>
      </p:sp>
      <p:grpSp>
        <p:nvGrpSpPr>
          <p:cNvPr id="2" name="Group 19"/>
          <p:cNvGrpSpPr/>
          <p:nvPr/>
        </p:nvGrpSpPr>
        <p:grpSpPr>
          <a:xfrm>
            <a:off x="3759201" y="4394200"/>
            <a:ext cx="1447800" cy="330200"/>
            <a:chOff x="3759200" y="4394200"/>
            <a:chExt cx="1447800" cy="330200"/>
          </a:xfrm>
        </p:grpSpPr>
        <p:sp>
          <p:nvSpPr>
            <p:cNvPr id="16" name="Rectangle 15"/>
            <p:cNvSpPr/>
            <p:nvPr/>
          </p:nvSpPr>
          <p:spPr bwMode="auto">
            <a:xfrm>
              <a:off x="3759200" y="4546600"/>
              <a:ext cx="711200" cy="177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7" name="Rectangle 16"/>
            <p:cNvSpPr/>
            <p:nvPr/>
          </p:nvSpPr>
          <p:spPr bwMode="auto">
            <a:xfrm>
              <a:off x="4025900" y="4559300"/>
              <a:ext cx="787400" cy="152400"/>
            </a:xfrm>
            <a:prstGeom prst="rect">
              <a:avLst/>
            </a:prstGeom>
            <a:solidFill>
              <a:schemeClr val="tx1">
                <a:alpha val="7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8" name="Rectangle 17"/>
            <p:cNvSpPr/>
            <p:nvPr/>
          </p:nvSpPr>
          <p:spPr bwMode="auto">
            <a:xfrm>
              <a:off x="4178300" y="4483100"/>
              <a:ext cx="711200" cy="127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9" name="Rectangle 18"/>
            <p:cNvSpPr/>
            <p:nvPr/>
          </p:nvSpPr>
          <p:spPr bwMode="auto">
            <a:xfrm>
              <a:off x="4406900" y="4394200"/>
              <a:ext cx="800100" cy="1524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grpSp>
        <p:nvGrpSpPr>
          <p:cNvPr id="3" name="Group 23"/>
          <p:cNvGrpSpPr/>
          <p:nvPr/>
        </p:nvGrpSpPr>
        <p:grpSpPr>
          <a:xfrm>
            <a:off x="2184400" y="4762500"/>
            <a:ext cx="1371600" cy="660400"/>
            <a:chOff x="2184400" y="4762500"/>
            <a:chExt cx="1371600" cy="660400"/>
          </a:xfrm>
        </p:grpSpPr>
        <p:sp>
          <p:nvSpPr>
            <p:cNvPr id="21" name="Rectangle 20"/>
            <p:cNvSpPr/>
            <p:nvPr/>
          </p:nvSpPr>
          <p:spPr bwMode="auto">
            <a:xfrm>
              <a:off x="2413000" y="4940300"/>
              <a:ext cx="8001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bwMode="auto">
            <a:xfrm>
              <a:off x="2755900" y="4762500"/>
              <a:ext cx="800100" cy="381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3" name="Rectangle 22"/>
            <p:cNvSpPr/>
            <p:nvPr/>
          </p:nvSpPr>
          <p:spPr bwMode="auto">
            <a:xfrm>
              <a:off x="2184400" y="5118100"/>
              <a:ext cx="800100" cy="304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5" name="TextBox 24"/>
          <p:cNvSpPr txBox="1"/>
          <p:nvPr/>
        </p:nvSpPr>
        <p:spPr>
          <a:xfrm>
            <a:off x="7124699" y="1987551"/>
            <a:ext cx="1422402" cy="400110"/>
          </a:xfrm>
          <a:prstGeom prst="rect">
            <a:avLst/>
          </a:prstGeom>
          <a:solidFill>
            <a:schemeClr val="tx1"/>
          </a:solidFill>
        </p:spPr>
        <p:txBody>
          <a:bodyPr wrap="square" rtlCol="0">
            <a:spAutoFit/>
          </a:bodyPr>
          <a:lstStyle/>
          <a:p>
            <a:r>
              <a:rPr lang="en-US" sz="1000" dirty="0" smtClean="0">
                <a:solidFill>
                  <a:srgbClr val="FF6600"/>
                </a:solidFill>
                <a:latin typeface="Trebuchet MS"/>
              </a:rPr>
              <a:t>KONSTANTE</a:t>
            </a:r>
          </a:p>
          <a:p>
            <a:r>
              <a:rPr lang="en-US" sz="1000" dirty="0" smtClean="0">
                <a:solidFill>
                  <a:srgbClr val="FF6600"/>
                </a:solidFill>
                <a:latin typeface="Trebuchet MS"/>
              </a:rPr>
              <a:t>DUNKLE ENERGIE</a:t>
            </a:r>
            <a:endParaRPr lang="en-US" sz="1000" dirty="0">
              <a:solidFill>
                <a:srgbClr val="FF6600"/>
              </a:solidFill>
              <a:latin typeface="Trebuchet MS"/>
            </a:endParaRPr>
          </a:p>
        </p:txBody>
      </p:sp>
      <p:sp>
        <p:nvSpPr>
          <p:cNvPr id="26" name="TextBox 25"/>
          <p:cNvSpPr txBox="1"/>
          <p:nvPr/>
        </p:nvSpPr>
        <p:spPr>
          <a:xfrm>
            <a:off x="5194300" y="1695452"/>
            <a:ext cx="838201" cy="246221"/>
          </a:xfrm>
          <a:prstGeom prst="rect">
            <a:avLst/>
          </a:prstGeom>
          <a:solidFill>
            <a:schemeClr val="tx1"/>
          </a:solidFill>
        </p:spPr>
        <p:txBody>
          <a:bodyPr wrap="square" rtlCol="0">
            <a:spAutoFit/>
          </a:bodyPr>
          <a:lstStyle/>
          <a:p>
            <a:pPr algn="ctr"/>
            <a:r>
              <a:rPr lang="en-US" sz="1000" dirty="0" smtClean="0">
                <a:solidFill>
                  <a:schemeClr val="tx2">
                    <a:lumMod val="65000"/>
                    <a:lumOff val="35000"/>
                  </a:schemeClr>
                </a:solidFill>
                <a:latin typeface="Trebuchet MS"/>
              </a:rPr>
              <a:t>ENDKNALL</a:t>
            </a:r>
            <a:endParaRPr lang="en-US" sz="1000" dirty="0">
              <a:solidFill>
                <a:schemeClr val="tx2">
                  <a:lumMod val="65000"/>
                  <a:lumOff val="35000"/>
                </a:schemeClr>
              </a:solidFill>
              <a:latin typeface="Trebuchet MS"/>
            </a:endParaRPr>
          </a:p>
        </p:txBody>
      </p:sp>
      <p:sp>
        <p:nvSpPr>
          <p:cNvPr id="27" name="TextBox 26"/>
          <p:cNvSpPr txBox="1"/>
          <p:nvPr/>
        </p:nvSpPr>
        <p:spPr>
          <a:xfrm>
            <a:off x="7035799" y="3867153"/>
            <a:ext cx="1003301" cy="246221"/>
          </a:xfrm>
          <a:prstGeom prst="rect">
            <a:avLst/>
          </a:prstGeom>
          <a:solidFill>
            <a:schemeClr val="tx1"/>
          </a:solidFill>
        </p:spPr>
        <p:txBody>
          <a:bodyPr wrap="square" rtlCol="0">
            <a:spAutoFit/>
          </a:bodyPr>
          <a:lstStyle/>
          <a:p>
            <a:r>
              <a:rPr lang="en-US" sz="1000" dirty="0" smtClean="0">
                <a:solidFill>
                  <a:srgbClr val="008000"/>
                </a:solidFill>
                <a:latin typeface="Trebuchet MS"/>
              </a:rPr>
              <a:t>KOLLAPS</a:t>
            </a:r>
            <a:endParaRPr lang="en-US" sz="1000" dirty="0">
              <a:solidFill>
                <a:srgbClr val="008000"/>
              </a:solidFill>
              <a:latin typeface="Trebuchet MS"/>
            </a:endParaRPr>
          </a:p>
        </p:txBody>
      </p:sp>
      <p:sp>
        <p:nvSpPr>
          <p:cNvPr id="28"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0534" name="Rectangle 5"/>
          <p:cNvSpPr>
            <a:spLocks noChangeArrowheads="1"/>
          </p:cNvSpPr>
          <p:nvPr/>
        </p:nvSpPr>
        <p:spPr bwMode="auto">
          <a:xfrm>
            <a:off x="336550" y="1325568"/>
            <a:ext cx="9569450" cy="769441"/>
          </a:xfrm>
          <a:prstGeom prst="rect">
            <a:avLst/>
          </a:prstGeom>
          <a:noFill/>
          <a:ln w="9525">
            <a:noFill/>
            <a:miter lim="800000"/>
            <a:headEnd/>
            <a:tailEnd/>
          </a:ln>
        </p:spPr>
        <p:txBody>
          <a:bodyPr wrap="square">
            <a:prstTxWarp prst="textNoShape">
              <a:avLst/>
            </a:prstTxWarp>
            <a:spAutoFit/>
          </a:bodyPr>
          <a:lstStyle/>
          <a:p>
            <a:r>
              <a:rPr lang="en-GB" sz="2200" dirty="0">
                <a:solidFill>
                  <a:schemeClr val="tx1"/>
                </a:solidFill>
                <a:latin typeface="Trebuchet MS"/>
              </a:rPr>
              <a:t>Unser </a:t>
            </a:r>
            <a:r>
              <a:rPr lang="en-GB" sz="2200" dirty="0" err="1">
                <a:solidFill>
                  <a:schemeClr val="tx1"/>
                </a:solidFill>
                <a:latin typeface="Trebuchet MS"/>
              </a:rPr>
              <a:t>bekanntes</a:t>
            </a:r>
            <a:r>
              <a:rPr lang="en-GB" sz="2200" dirty="0">
                <a:solidFill>
                  <a:schemeClr val="tx1"/>
                </a:solidFill>
                <a:latin typeface="Trebuchet MS"/>
              </a:rPr>
              <a:t> </a:t>
            </a:r>
            <a:r>
              <a:rPr lang="en-GB" sz="2200" dirty="0" err="1">
                <a:solidFill>
                  <a:schemeClr val="tx1"/>
                </a:solidFill>
                <a:latin typeface="Trebuchet MS"/>
              </a:rPr>
              <a:t>Universum</a:t>
            </a:r>
            <a:r>
              <a:rPr lang="en-GB" sz="2200" dirty="0">
                <a:solidFill>
                  <a:schemeClr val="tx1"/>
                </a:solidFill>
                <a:latin typeface="Trebuchet MS"/>
              </a:rPr>
              <a:t>: 3 </a:t>
            </a:r>
            <a:r>
              <a:rPr lang="en-GB" sz="2200" dirty="0" err="1">
                <a:solidFill>
                  <a:schemeClr val="tx1"/>
                </a:solidFill>
                <a:latin typeface="Trebuchet MS"/>
              </a:rPr>
              <a:t>Raumdimensionen</a:t>
            </a:r>
            <a:r>
              <a:rPr lang="en-GB" sz="2200" dirty="0">
                <a:solidFill>
                  <a:schemeClr val="tx1"/>
                </a:solidFill>
                <a:latin typeface="Trebuchet MS"/>
              </a:rPr>
              <a:t> + 1 </a:t>
            </a:r>
            <a:r>
              <a:rPr lang="en-GB" sz="2200" dirty="0" err="1">
                <a:solidFill>
                  <a:schemeClr val="tx1"/>
                </a:solidFill>
                <a:latin typeface="Trebuchet MS"/>
              </a:rPr>
              <a:t>Zeitdimension</a:t>
            </a:r>
            <a:endParaRPr lang="en-GB" sz="2200" dirty="0">
              <a:solidFill>
                <a:schemeClr val="tx1"/>
              </a:solidFill>
              <a:latin typeface="Trebuchet MS"/>
            </a:endParaRPr>
          </a:p>
          <a:p>
            <a:r>
              <a:rPr lang="en-GB" sz="2200" dirty="0" err="1">
                <a:solidFill>
                  <a:schemeClr val="tx1"/>
                </a:solidFill>
                <a:latin typeface="Trebuchet MS"/>
              </a:rPr>
              <a:t>Stringtheorie</a:t>
            </a:r>
            <a:r>
              <a:rPr lang="en-GB" sz="2200" dirty="0">
                <a:solidFill>
                  <a:schemeClr val="tx1"/>
                </a:solidFill>
                <a:latin typeface="Trebuchet MS"/>
              </a:rPr>
              <a:t>: </a:t>
            </a:r>
            <a:r>
              <a:rPr lang="en-GB" sz="2200" dirty="0" err="1">
                <a:solidFill>
                  <a:schemeClr val="tx1"/>
                </a:solidFill>
                <a:latin typeface="Trebuchet MS"/>
              </a:rPr>
              <a:t>mindestens</a:t>
            </a:r>
            <a:r>
              <a:rPr lang="en-GB" sz="2200" dirty="0">
                <a:solidFill>
                  <a:schemeClr val="tx1"/>
                </a:solidFill>
                <a:latin typeface="Trebuchet MS"/>
              </a:rPr>
              <a:t> 9 + 1 </a:t>
            </a:r>
            <a:r>
              <a:rPr lang="en-GB" sz="2200" dirty="0" err="1">
                <a:solidFill>
                  <a:schemeClr val="tx1"/>
                </a:solidFill>
                <a:latin typeface="Trebuchet MS"/>
              </a:rPr>
              <a:t>Dimensionen</a:t>
            </a:r>
            <a:endParaRPr lang="en-US" sz="2200" dirty="0">
              <a:solidFill>
                <a:srgbClr val="000094"/>
              </a:solidFill>
              <a:latin typeface="Trebuchet MS"/>
            </a:endParaRPr>
          </a:p>
        </p:txBody>
      </p:sp>
      <p:sp>
        <p:nvSpPr>
          <p:cNvPr id="150535" name="Rectangle 6"/>
          <p:cNvSpPr>
            <a:spLocks noChangeArrowheads="1"/>
          </p:cNvSpPr>
          <p:nvPr/>
        </p:nvSpPr>
        <p:spPr bwMode="auto">
          <a:xfrm>
            <a:off x="3130553" y="6126172"/>
            <a:ext cx="3379138" cy="430887"/>
          </a:xfrm>
          <a:prstGeom prst="rect">
            <a:avLst/>
          </a:prstGeom>
          <a:noFill/>
          <a:ln w="9525">
            <a:noFill/>
            <a:miter lim="800000"/>
            <a:headEnd/>
            <a:tailEnd/>
          </a:ln>
        </p:spPr>
        <p:txBody>
          <a:bodyPr wrap="none">
            <a:prstTxWarp prst="textNoShape">
              <a:avLst/>
            </a:prstTxWarp>
            <a:spAutoFit/>
          </a:bodyPr>
          <a:lstStyle/>
          <a:p>
            <a:r>
              <a:rPr lang="en-GB" sz="2200" dirty="0">
                <a:solidFill>
                  <a:schemeClr val="tx1"/>
                </a:solidFill>
                <a:latin typeface="Trebuchet MS"/>
              </a:rPr>
              <a:t>2. Dimension: </a:t>
            </a:r>
            <a:r>
              <a:rPr lang="en-GB" sz="2200" dirty="0" err="1">
                <a:solidFill>
                  <a:schemeClr val="tx1"/>
                </a:solidFill>
                <a:latin typeface="Trebuchet MS"/>
              </a:rPr>
              <a:t>aufgerollt</a:t>
            </a:r>
            <a:endParaRPr lang="en-US" sz="2200" dirty="0">
              <a:solidFill>
                <a:srgbClr val="000094"/>
              </a:solidFill>
              <a:latin typeface="Trebuchet MS"/>
            </a:endParaRPr>
          </a:p>
        </p:txBody>
      </p:sp>
      <p:grpSp>
        <p:nvGrpSpPr>
          <p:cNvPr id="150536" name="Group 7"/>
          <p:cNvGrpSpPr>
            <a:grpSpLocks/>
          </p:cNvGrpSpPr>
          <p:nvPr/>
        </p:nvGrpSpPr>
        <p:grpSpPr bwMode="auto">
          <a:xfrm>
            <a:off x="1544638" y="2152658"/>
            <a:ext cx="6816726" cy="3927475"/>
            <a:chOff x="629" y="1356"/>
            <a:chExt cx="4294" cy="2474"/>
          </a:xfrm>
        </p:grpSpPr>
        <p:pic>
          <p:nvPicPr>
            <p:cNvPr id="150537" name="Picture 8" descr="60secs_extradim"/>
            <p:cNvPicPr>
              <a:picLocks noChangeAspect="1" noChangeArrowheads="1"/>
            </p:cNvPicPr>
            <p:nvPr/>
          </p:nvPicPr>
          <p:blipFill>
            <a:blip r:embed="rId2"/>
            <a:srcRect/>
            <a:stretch>
              <a:fillRect/>
            </a:stretch>
          </p:blipFill>
          <p:spPr bwMode="auto">
            <a:xfrm>
              <a:off x="629" y="1356"/>
              <a:ext cx="4294" cy="2474"/>
            </a:xfrm>
            <a:prstGeom prst="rect">
              <a:avLst/>
            </a:prstGeom>
            <a:noFill/>
            <a:ln w="9525">
              <a:noFill/>
              <a:miter lim="800000"/>
              <a:headEnd/>
              <a:tailEnd/>
            </a:ln>
          </p:spPr>
        </p:pic>
        <p:sp>
          <p:nvSpPr>
            <p:cNvPr id="150538" name="Rectangle 9"/>
            <p:cNvSpPr>
              <a:spLocks noChangeArrowheads="1"/>
            </p:cNvSpPr>
            <p:nvPr/>
          </p:nvSpPr>
          <p:spPr bwMode="auto">
            <a:xfrm>
              <a:off x="884" y="2171"/>
              <a:ext cx="2380" cy="288"/>
            </a:xfrm>
            <a:prstGeom prst="rect">
              <a:avLst/>
            </a:prstGeom>
            <a:noFill/>
            <a:ln w="9525">
              <a:noFill/>
              <a:miter lim="800000"/>
              <a:headEnd/>
              <a:tailEnd/>
            </a:ln>
          </p:spPr>
          <p:txBody>
            <a:bodyPr>
              <a:prstTxWarp prst="textNoShape">
                <a:avLst/>
              </a:prstTxWarp>
              <a:spAutoFit/>
            </a:bodyPr>
            <a:lstStyle/>
            <a:p>
              <a:r>
                <a:rPr lang="en-GB" sz="2400" dirty="0" err="1">
                  <a:solidFill>
                    <a:schemeClr val="bg1"/>
                  </a:solidFill>
                  <a:latin typeface="Trebuchet MS"/>
                </a:rPr>
                <a:t>Seilt</a:t>
              </a:r>
              <a:r>
                <a:rPr lang="en-GB" altLang="ja-JP" sz="2400" dirty="0" err="1">
                  <a:solidFill>
                    <a:schemeClr val="bg1"/>
                  </a:solidFill>
                  <a:latin typeface="Trebuchet MS"/>
                  <a:ea typeface="ＭＳ Ｐゴシック" charset="-128"/>
                  <a:cs typeface="ＭＳ Ｐゴシック" charset="-128"/>
                </a:rPr>
                <a:t>änzer</a:t>
              </a:r>
              <a:r>
                <a:rPr lang="en-GB" sz="2400" dirty="0">
                  <a:solidFill>
                    <a:schemeClr val="bg1"/>
                  </a:solidFill>
                  <a:latin typeface="Trebuchet MS"/>
                </a:rPr>
                <a:t>: 1 Dimension</a:t>
              </a:r>
              <a:endParaRPr lang="en-GB" sz="2400" dirty="0">
                <a:solidFill>
                  <a:srgbClr val="000094"/>
                </a:solidFill>
                <a:latin typeface="Trebuchet MS"/>
              </a:endParaRPr>
            </a:p>
          </p:txBody>
        </p:sp>
        <p:sp>
          <p:nvSpPr>
            <p:cNvPr id="150539" name="Rectangle 10"/>
            <p:cNvSpPr>
              <a:spLocks noChangeArrowheads="1"/>
            </p:cNvSpPr>
            <p:nvPr/>
          </p:nvSpPr>
          <p:spPr bwMode="auto">
            <a:xfrm>
              <a:off x="2220" y="3491"/>
              <a:ext cx="2238" cy="291"/>
            </a:xfrm>
            <a:prstGeom prst="rect">
              <a:avLst/>
            </a:prstGeom>
            <a:noFill/>
            <a:ln w="9525">
              <a:noFill/>
              <a:miter lim="800000"/>
              <a:headEnd/>
              <a:tailEnd/>
            </a:ln>
          </p:spPr>
          <p:txBody>
            <a:bodyPr wrap="none">
              <a:prstTxWarp prst="textNoShape">
                <a:avLst/>
              </a:prstTxWarp>
              <a:spAutoFit/>
            </a:bodyPr>
            <a:lstStyle/>
            <a:p>
              <a:r>
                <a:rPr lang="en-GB" sz="2400" dirty="0" err="1">
                  <a:solidFill>
                    <a:schemeClr val="bg1"/>
                  </a:solidFill>
                  <a:latin typeface="Trebuchet MS"/>
                </a:rPr>
                <a:t>Ameise</a:t>
              </a:r>
              <a:r>
                <a:rPr lang="en-GB" sz="2400" dirty="0">
                  <a:solidFill>
                    <a:schemeClr val="bg1"/>
                  </a:solidFill>
                  <a:latin typeface="Trebuchet MS"/>
                </a:rPr>
                <a:t>: 2 </a:t>
              </a:r>
              <a:r>
                <a:rPr lang="en-GB" sz="2400" dirty="0" err="1">
                  <a:solidFill>
                    <a:schemeClr val="bg1"/>
                  </a:solidFill>
                  <a:latin typeface="Trebuchet MS"/>
                </a:rPr>
                <a:t>Dimensionen</a:t>
              </a:r>
              <a:endParaRPr lang="en-US" sz="2400" dirty="0">
                <a:solidFill>
                  <a:srgbClr val="000094"/>
                </a:solidFill>
                <a:latin typeface="Trebuchet MS"/>
              </a:endParaRPr>
            </a:p>
          </p:txBody>
        </p:sp>
      </p:gr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1"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34</a:t>
            </a:fld>
            <a:endParaRPr lang="en-US" b="0"/>
          </a:p>
        </p:txBody>
      </p:sp>
      <p:sp>
        <p:nvSpPr>
          <p:cNvPr id="12"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err="1" smtClean="0">
                <a:solidFill>
                  <a:srgbClr val="000099"/>
                </a:solidFill>
                <a:latin typeface="Trebuchet MS"/>
              </a:rPr>
              <a:t>Extradimensionen</a:t>
            </a:r>
            <a:endParaRPr lang="en-US" sz="2800" b="1" kern="0" dirty="0">
              <a:solidFill>
                <a:srgbClr val="000099"/>
              </a:solidFill>
              <a:latin typeface="Trebuchet MS"/>
            </a:endParaRPr>
          </a:p>
        </p:txBody>
      </p:sp>
      <p:pic>
        <p:nvPicPr>
          <p:cNvPr id="150533" name="Picture 4" descr="escher_extradim"/>
          <p:cNvPicPr>
            <a:picLocks noChangeAspect="1" noChangeArrowheads="1"/>
          </p:cNvPicPr>
          <p:nvPr/>
        </p:nvPicPr>
        <p:blipFill>
          <a:blip r:embed="rId3"/>
          <a:srcRect/>
          <a:stretch>
            <a:fillRect/>
          </a:stretch>
        </p:blipFill>
        <p:spPr bwMode="auto">
          <a:xfrm>
            <a:off x="563563" y="225425"/>
            <a:ext cx="1004887" cy="984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1557" name="Rectangle 3"/>
          <p:cNvSpPr>
            <a:spLocks noChangeArrowheads="1"/>
          </p:cNvSpPr>
          <p:nvPr/>
        </p:nvSpPr>
        <p:spPr bwMode="auto">
          <a:xfrm>
            <a:off x="8226425" y="1808163"/>
            <a:ext cx="184666" cy="307777"/>
          </a:xfrm>
          <a:prstGeom prst="rect">
            <a:avLst/>
          </a:prstGeom>
          <a:noFill/>
          <a:ln w="9525">
            <a:noFill/>
            <a:miter lim="800000"/>
            <a:headEnd/>
            <a:tailEnd/>
          </a:ln>
        </p:spPr>
        <p:txBody>
          <a:bodyPr wrap="none">
            <a:prstTxWarp prst="textNoShape">
              <a:avLst/>
            </a:prstTxWarp>
            <a:spAutoFit/>
          </a:bodyPr>
          <a:lstStyle/>
          <a:p>
            <a:endParaRPr lang="en-US"/>
          </a:p>
        </p:txBody>
      </p:sp>
      <p:grpSp>
        <p:nvGrpSpPr>
          <p:cNvPr id="151558" name="Group 4"/>
          <p:cNvGrpSpPr>
            <a:grpSpLocks/>
          </p:cNvGrpSpPr>
          <p:nvPr/>
        </p:nvGrpSpPr>
        <p:grpSpPr bwMode="auto">
          <a:xfrm>
            <a:off x="1536703" y="3132138"/>
            <a:ext cx="6246650" cy="3509962"/>
            <a:chOff x="960" y="1920"/>
            <a:chExt cx="4015" cy="2256"/>
          </a:xfrm>
        </p:grpSpPr>
        <p:pic>
          <p:nvPicPr>
            <p:cNvPr id="151560" name="Picture 5"/>
            <p:cNvPicPr>
              <a:picLocks noChangeAspect="1" noChangeArrowheads="1"/>
            </p:cNvPicPr>
            <p:nvPr/>
          </p:nvPicPr>
          <p:blipFill>
            <a:blip r:embed="rId2"/>
            <a:srcRect/>
            <a:stretch>
              <a:fillRect/>
            </a:stretch>
          </p:blipFill>
          <p:spPr bwMode="auto">
            <a:xfrm>
              <a:off x="960" y="1920"/>
              <a:ext cx="3963" cy="2256"/>
            </a:xfrm>
            <a:prstGeom prst="rect">
              <a:avLst/>
            </a:prstGeom>
            <a:noFill/>
            <a:ln w="9525">
              <a:noFill/>
              <a:miter lim="800000"/>
              <a:headEnd/>
              <a:tailEnd/>
            </a:ln>
          </p:spPr>
        </p:pic>
        <p:sp>
          <p:nvSpPr>
            <p:cNvPr id="151561" name="Text Box 6"/>
            <p:cNvSpPr txBox="1">
              <a:spLocks noChangeArrowheads="1"/>
            </p:cNvSpPr>
            <p:nvPr/>
          </p:nvSpPr>
          <p:spPr bwMode="auto">
            <a:xfrm>
              <a:off x="2158" y="3843"/>
              <a:ext cx="119" cy="178"/>
            </a:xfrm>
            <a:prstGeom prst="rect">
              <a:avLst/>
            </a:prstGeom>
            <a:noFill/>
            <a:ln w="9525">
              <a:noFill/>
              <a:miter lim="800000"/>
              <a:headEnd/>
              <a:tailEnd/>
            </a:ln>
          </p:spPr>
          <p:txBody>
            <a:bodyPr wrap="none">
              <a:prstTxWarp prst="textNoShape">
                <a:avLst/>
              </a:prstTxWarp>
              <a:spAutoFit/>
            </a:bodyPr>
            <a:lstStyle/>
            <a:p>
              <a:endParaRPr lang="en-US" sz="1200"/>
            </a:p>
          </p:txBody>
        </p:sp>
        <p:sp>
          <p:nvSpPr>
            <p:cNvPr id="151562" name="Text Box 7"/>
            <p:cNvSpPr txBox="1">
              <a:spLocks noChangeArrowheads="1"/>
            </p:cNvSpPr>
            <p:nvPr/>
          </p:nvSpPr>
          <p:spPr bwMode="auto">
            <a:xfrm>
              <a:off x="1855" y="3675"/>
              <a:ext cx="905"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chemeClr val="tx1"/>
                  </a:solidFill>
                  <a:latin typeface="Arial" charset="0"/>
                </a:rPr>
                <a:t>Extra-Dimension</a:t>
              </a:r>
            </a:p>
          </p:txBody>
        </p:sp>
        <p:sp>
          <p:nvSpPr>
            <p:cNvPr id="151563" name="Text Box 8"/>
            <p:cNvSpPr txBox="1">
              <a:spLocks noChangeArrowheads="1"/>
            </p:cNvSpPr>
            <p:nvPr/>
          </p:nvSpPr>
          <p:spPr bwMode="auto">
            <a:xfrm>
              <a:off x="1567" y="2128"/>
              <a:ext cx="641"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sp>
          <p:nvSpPr>
            <p:cNvPr id="151564" name="Text Box 9"/>
            <p:cNvSpPr txBox="1">
              <a:spLocks noChangeArrowheads="1"/>
            </p:cNvSpPr>
            <p:nvPr/>
          </p:nvSpPr>
          <p:spPr bwMode="auto">
            <a:xfrm>
              <a:off x="3672" y="3066"/>
              <a:ext cx="1303" cy="29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200">
                  <a:solidFill>
                    <a:schemeClr val="tx1"/>
                  </a:solidFill>
                  <a:latin typeface="Arial" charset="0"/>
                </a:rPr>
                <a:t>unser 3+1-dimensionales</a:t>
              </a:r>
            </a:p>
            <a:p>
              <a:pPr algn="ctr"/>
              <a:r>
                <a:rPr lang="en-US" sz="1200">
                  <a:solidFill>
                    <a:schemeClr val="tx1"/>
                  </a:solidFill>
                  <a:latin typeface="Arial" charset="0"/>
                </a:rPr>
                <a:t>Universum</a:t>
              </a:r>
            </a:p>
          </p:txBody>
        </p:sp>
        <p:sp>
          <p:nvSpPr>
            <p:cNvPr id="151565" name="Text Box 10"/>
            <p:cNvSpPr txBox="1">
              <a:spLocks noChangeArrowheads="1"/>
            </p:cNvSpPr>
            <p:nvPr/>
          </p:nvSpPr>
          <p:spPr bwMode="auto">
            <a:xfrm>
              <a:off x="3169" y="3193"/>
              <a:ext cx="641" cy="178"/>
            </a:xfrm>
            <a:prstGeom prst="rect">
              <a:avLst/>
            </a:prstGeom>
            <a:solidFill>
              <a:schemeClr val="bg1"/>
            </a:solidFill>
            <a:ln w="9525">
              <a:noFill/>
              <a:miter lim="800000"/>
              <a:headEnd/>
              <a:tailEnd/>
            </a:ln>
          </p:spPr>
          <p:txBody>
            <a:bodyPr wrap="none">
              <a:prstTxWarp prst="textNoShape">
                <a:avLst/>
              </a:prstTxWarp>
              <a:spAutoFit/>
            </a:bodyPr>
            <a:lstStyle/>
            <a:p>
              <a:r>
                <a:rPr lang="en-US" sz="1200">
                  <a:solidFill>
                    <a:srgbClr val="FF0000"/>
                  </a:solidFill>
                  <a:latin typeface="Arial" charset="0"/>
                </a:rPr>
                <a:t>Gravitation</a:t>
              </a:r>
              <a:endParaRPr lang="en-US" sz="1200">
                <a:solidFill>
                  <a:schemeClr val="tx1"/>
                </a:solidFill>
                <a:latin typeface="Arial" charset="0"/>
              </a:endParaRPr>
            </a:p>
          </p:txBody>
        </p:sp>
      </p:grpSp>
      <p:sp>
        <p:nvSpPr>
          <p:cNvPr id="151559" name="Rectangle 11"/>
          <p:cNvSpPr>
            <a:spLocks noChangeArrowheads="1"/>
          </p:cNvSpPr>
          <p:nvPr/>
        </p:nvSpPr>
        <p:spPr bwMode="auto">
          <a:xfrm>
            <a:off x="368300" y="982664"/>
            <a:ext cx="9328150" cy="2123658"/>
          </a:xfrm>
          <a:prstGeom prst="rect">
            <a:avLst/>
          </a:prstGeom>
          <a:noFill/>
          <a:ln w="9525">
            <a:noFill/>
            <a:miter lim="800000"/>
            <a:headEnd/>
            <a:tailEnd/>
          </a:ln>
        </p:spPr>
        <p:txBody>
          <a:bodyPr>
            <a:prstTxWarp prst="textNoShape">
              <a:avLst/>
            </a:prstTxWarp>
            <a:spAutoFit/>
          </a:bodyPr>
          <a:lstStyle/>
          <a:p>
            <a:r>
              <a:rPr lang="en-GB" sz="2200" dirty="0">
                <a:solidFill>
                  <a:srgbClr val="000094"/>
                </a:solidFill>
                <a:latin typeface="Trebuchet MS"/>
              </a:rPr>
              <a:t>Gravitation </a:t>
            </a:r>
            <a:r>
              <a:rPr lang="en-GB" sz="2200" dirty="0" err="1">
                <a:solidFill>
                  <a:srgbClr val="000094"/>
                </a:solidFill>
                <a:latin typeface="Trebuchet MS"/>
              </a:rPr>
              <a:t>scheint</a:t>
            </a:r>
            <a:r>
              <a:rPr lang="en-GB" sz="2200" dirty="0">
                <a:solidFill>
                  <a:srgbClr val="000094"/>
                </a:solidFill>
                <a:latin typeface="Trebuchet MS"/>
              </a:rPr>
              <a:t> 10</a:t>
            </a:r>
            <a:r>
              <a:rPr lang="en-GB" sz="2200" baseline="30000" dirty="0">
                <a:solidFill>
                  <a:srgbClr val="000094"/>
                </a:solidFill>
                <a:latin typeface="Trebuchet MS"/>
              </a:rPr>
              <a:t>-38</a:t>
            </a:r>
            <a:r>
              <a:rPr lang="en-GB" sz="2200" dirty="0">
                <a:solidFill>
                  <a:srgbClr val="000094"/>
                </a:solidFill>
                <a:latin typeface="Trebuchet MS"/>
              </a:rPr>
              <a:t> mal so </a:t>
            </a:r>
            <a:r>
              <a:rPr lang="en-GB" sz="2200" dirty="0" err="1">
                <a:solidFill>
                  <a:srgbClr val="000094"/>
                </a:solidFill>
                <a:latin typeface="Trebuchet MS"/>
              </a:rPr>
              <a:t>schwach</a:t>
            </a:r>
            <a:r>
              <a:rPr lang="en-GB" sz="2200" dirty="0">
                <a:solidFill>
                  <a:srgbClr val="000094"/>
                </a:solidFill>
                <a:latin typeface="Trebuchet MS"/>
              </a:rPr>
              <a:t> </a:t>
            </a:r>
            <a:r>
              <a:rPr lang="en-GB" sz="2200" dirty="0" err="1">
                <a:solidFill>
                  <a:srgbClr val="000094"/>
                </a:solidFill>
                <a:latin typeface="Trebuchet MS"/>
              </a:rPr>
              <a:t>im</a:t>
            </a:r>
            <a:r>
              <a:rPr lang="en-GB" sz="2200" dirty="0">
                <a:solidFill>
                  <a:srgbClr val="000094"/>
                </a:solidFill>
                <a:latin typeface="Trebuchet MS"/>
              </a:rPr>
              <a:t> </a:t>
            </a:r>
            <a:r>
              <a:rPr lang="en-GB" sz="2200" dirty="0" err="1">
                <a:solidFill>
                  <a:srgbClr val="000094"/>
                </a:solidFill>
                <a:latin typeface="Trebuchet MS"/>
              </a:rPr>
              <a:t>Vergleich</a:t>
            </a:r>
            <a:r>
              <a:rPr lang="en-GB" sz="2200" dirty="0">
                <a:solidFill>
                  <a:srgbClr val="000094"/>
                </a:solidFill>
                <a:latin typeface="Trebuchet MS"/>
              </a:rPr>
              <a:t> </a:t>
            </a:r>
            <a:r>
              <a:rPr lang="en-GB" sz="2200" dirty="0" err="1">
                <a:solidFill>
                  <a:srgbClr val="000094"/>
                </a:solidFill>
                <a:latin typeface="Trebuchet MS"/>
              </a:rPr>
              <a:t>zur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starken</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Wechselwirkung</a:t>
            </a:r>
            <a:r>
              <a:rPr lang="en-GB" altLang="ja-JP" sz="2200" dirty="0">
                <a:solidFill>
                  <a:srgbClr val="000094"/>
                </a:solidFill>
                <a:latin typeface="Trebuchet MS"/>
                <a:ea typeface="ＭＳ Ｐゴシック" charset="-128"/>
                <a:cs typeface="ＭＳ Ｐゴシック" charset="-128"/>
              </a:rPr>
              <a:t> -&gt; </a:t>
            </a:r>
            <a:r>
              <a:rPr lang="en-GB" altLang="ja-JP" sz="2200" dirty="0" err="1">
                <a:solidFill>
                  <a:srgbClr val="000094"/>
                </a:solidFill>
                <a:latin typeface="Trebuchet MS"/>
                <a:ea typeface="ＭＳ Ｐゴシック" charset="-128"/>
                <a:cs typeface="ＭＳ Ｐゴシック" charset="-128"/>
              </a:rPr>
              <a:t>schwer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vereinbar</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mit</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anderen</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Kräften</a:t>
            </a:r>
            <a:r>
              <a:rPr lang="en-GB" altLang="ja-JP" sz="2200" dirty="0">
                <a:solidFill>
                  <a:srgbClr val="000094"/>
                </a:solidFill>
                <a:latin typeface="Trebuchet MS"/>
                <a:ea typeface="ＭＳ Ｐゴシック" charset="-128"/>
                <a:cs typeface="ＭＳ Ｐゴシック" charset="-128"/>
              </a:rPr>
              <a:t>!</a:t>
            </a:r>
          </a:p>
          <a:p>
            <a:r>
              <a:rPr lang="en-GB" altLang="ja-JP" sz="2200" dirty="0" err="1">
                <a:solidFill>
                  <a:srgbClr val="000094"/>
                </a:solidFill>
                <a:latin typeface="Trebuchet MS"/>
                <a:ea typeface="ＭＳ Ｐゴシック" charset="-128"/>
                <a:cs typeface="ＭＳ Ｐゴシック" charset="-128"/>
              </a:rPr>
              <a:t>Mögliches</a:t>
            </a:r>
            <a:r>
              <a:rPr lang="en-GB" altLang="ja-JP" sz="2200" dirty="0">
                <a:solidFill>
                  <a:srgbClr val="000094"/>
                </a:solidFill>
                <a:latin typeface="Trebuchet MS"/>
                <a:ea typeface="ＭＳ Ｐゴシック" charset="-128"/>
                <a:cs typeface="ＭＳ Ｐゴシック" charset="-128"/>
              </a:rPr>
              <a:t> </a:t>
            </a:r>
            <a:r>
              <a:rPr lang="en-GB" altLang="ja-JP" sz="2200" dirty="0" err="1">
                <a:solidFill>
                  <a:srgbClr val="000094"/>
                </a:solidFill>
                <a:latin typeface="Trebuchet MS"/>
                <a:ea typeface="ＭＳ Ｐゴシック" charset="-128"/>
                <a:cs typeface="ＭＳ Ｐゴシック" charset="-128"/>
              </a:rPr>
              <a:t>Modell</a:t>
            </a:r>
            <a:r>
              <a:rPr lang="en-GB" altLang="ja-JP" sz="2200" dirty="0">
                <a:solidFill>
                  <a:srgbClr val="000094"/>
                </a:solidFill>
                <a:latin typeface="Trebuchet MS"/>
                <a:ea typeface="ＭＳ Ｐゴシック" charset="-128"/>
                <a:cs typeface="ＭＳ Ｐゴシック" charset="-128"/>
              </a:rPr>
              <a:t>: </a:t>
            </a:r>
            <a:endParaRPr lang="en-GB" altLang="ja-JP" sz="2200" dirty="0">
              <a:solidFill>
                <a:schemeClr val="bg2"/>
              </a:solidFill>
              <a:latin typeface="Trebuchet MS"/>
              <a:ea typeface="ＭＳ Ｐゴシック" charset="-128"/>
              <a:cs typeface="ＭＳ Ｐゴシック" charset="-128"/>
            </a:endParaRPr>
          </a:p>
          <a:p>
            <a:pPr>
              <a:buFont typeface="Times" charset="0"/>
              <a:buChar char="•"/>
            </a:pP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Bekannte</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Teilchen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leben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im</a:t>
            </a:r>
            <a:r>
              <a:rPr lang="en-GB" altLang="ja-JP" sz="2200" dirty="0">
                <a:solidFill>
                  <a:schemeClr val="bg2"/>
                </a:solidFill>
                <a:latin typeface="Trebuchet MS"/>
                <a:ea typeface="ＭＳ Ｐゴシック" charset="-128"/>
                <a:cs typeface="ＭＳ Ｐゴシック" charset="-128"/>
              </a:rPr>
              <a:t> 3+1-dimensionalen </a:t>
            </a:r>
            <a:r>
              <a:rPr lang="en-GB" altLang="ja-JP" sz="2200" dirty="0" err="1">
                <a:solidFill>
                  <a:schemeClr val="bg2"/>
                </a:solidFill>
                <a:latin typeface="Trebuchet MS"/>
                <a:ea typeface="ＭＳ Ｐゴシック" charset="-128"/>
                <a:cs typeface="ＭＳ Ｐゴシック" charset="-128"/>
              </a:rPr>
              <a:t>Universum</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Brane</a:t>
            </a:r>
            <a:r>
              <a:rPr lang="en-GB" altLang="ja-JP" sz="2200" dirty="0">
                <a:solidFill>
                  <a:schemeClr val="bg2"/>
                </a:solidFill>
                <a:latin typeface="Trebuchet MS"/>
                <a:ea typeface="ＭＳ Ｐゴシック" charset="-128"/>
                <a:cs typeface="ＭＳ Ｐゴシック" charset="-128"/>
              </a:rPr>
              <a:t>)</a:t>
            </a:r>
          </a:p>
          <a:p>
            <a:pPr>
              <a:buFont typeface="Times" charset="0"/>
              <a:buChar char="•"/>
            </a:pPr>
            <a:r>
              <a:rPr lang="en-GB" altLang="ja-JP" sz="2200" dirty="0">
                <a:solidFill>
                  <a:schemeClr val="bg2"/>
                </a:solidFill>
                <a:latin typeface="Trebuchet MS"/>
                <a:ea typeface="ＭＳ Ｐゴシック" charset="-128"/>
                <a:cs typeface="ＭＳ Ｐゴシック" charset="-128"/>
              </a:rPr>
              <a:t> </a:t>
            </a:r>
            <a:r>
              <a:rPr lang="en-GB" altLang="ja-JP" sz="2200" dirty="0">
                <a:solidFill>
                  <a:srgbClr val="FF0000"/>
                </a:solidFill>
                <a:latin typeface="Trebuchet MS"/>
                <a:ea typeface="ＭＳ Ｐゴシック" charset="-128"/>
                <a:cs typeface="ＭＳ Ｐゴシック" charset="-128"/>
              </a:rPr>
              <a:t>Gravitation </a:t>
            </a:r>
            <a:r>
              <a:rPr lang="en-GB" altLang="ja-JP" sz="2200" dirty="0" err="1">
                <a:solidFill>
                  <a:srgbClr val="FF0000"/>
                </a:solidFill>
                <a:latin typeface="Trebuchet MS"/>
                <a:ea typeface="ＭＳ Ｐゴシック" charset="-128"/>
                <a:cs typeface="ＭＳ Ｐゴシック" charset="-128"/>
              </a:rPr>
              <a:t>lebt</a:t>
            </a:r>
            <a:r>
              <a:rPr lang="en-GB" altLang="ja-JP" sz="2200" dirty="0">
                <a:solidFill>
                  <a:srgbClr val="FF0000"/>
                </a:solidFill>
                <a:latin typeface="Trebuchet MS"/>
                <a:ea typeface="ＭＳ Ｐゴシック" charset="-128"/>
                <a:cs typeface="ＭＳ Ｐゴシック" charset="-128"/>
              </a:rPr>
              <a:t> in </a:t>
            </a:r>
            <a:r>
              <a:rPr lang="en-GB" altLang="ja-JP" sz="2200" dirty="0" err="1">
                <a:solidFill>
                  <a:srgbClr val="FF0000"/>
                </a:solidFill>
                <a:latin typeface="Trebuchet MS"/>
                <a:ea typeface="ＭＳ Ｐゴシック" charset="-128"/>
                <a:cs typeface="ＭＳ Ｐゴシック" charset="-128"/>
              </a:rPr>
              <a:t>einem</a:t>
            </a:r>
            <a:r>
              <a:rPr lang="en-GB" altLang="ja-JP" sz="2200" dirty="0">
                <a:solidFill>
                  <a:srgbClr val="FF0000"/>
                </a:solidFill>
                <a:latin typeface="Trebuchet MS"/>
                <a:ea typeface="ＭＳ Ｐゴシック" charset="-128"/>
                <a:cs typeface="ＭＳ Ｐゴシック" charset="-128"/>
              </a:rPr>
              <a:t> </a:t>
            </a:r>
            <a:r>
              <a:rPr lang="en-GB" altLang="ja-JP" sz="2200" dirty="0" err="1">
                <a:solidFill>
                  <a:srgbClr val="FF0000"/>
                </a:solidFill>
                <a:latin typeface="Trebuchet MS"/>
                <a:ea typeface="ＭＳ Ｐゴシック" charset="-128"/>
                <a:cs typeface="ＭＳ Ｐゴシック" charset="-128"/>
              </a:rPr>
              <a:t>höherdimensionalen</a:t>
            </a:r>
            <a:r>
              <a:rPr lang="en-GB" altLang="ja-JP" sz="2200" dirty="0">
                <a:solidFill>
                  <a:srgbClr val="FF0000"/>
                </a:solidFill>
                <a:latin typeface="Trebuchet MS"/>
                <a:ea typeface="ＭＳ Ｐゴシック" charset="-128"/>
                <a:cs typeface="ＭＳ Ｐゴシック" charset="-128"/>
              </a:rPr>
              <a:t> </a:t>
            </a:r>
            <a:r>
              <a:rPr lang="en-GB" altLang="ja-JP" sz="2200" dirty="0" err="1">
                <a:solidFill>
                  <a:srgbClr val="FF0000"/>
                </a:solidFill>
                <a:latin typeface="Trebuchet MS"/>
                <a:ea typeface="ＭＳ Ｐゴシック" charset="-128"/>
                <a:cs typeface="ＭＳ Ｐゴシック" charset="-128"/>
              </a:rPr>
              <a:t>Universum</a:t>
            </a:r>
            <a:r>
              <a:rPr lang="en-GB" altLang="ja-JP" sz="2200" dirty="0">
                <a:solidFill>
                  <a:srgbClr val="FF0000"/>
                </a:solidFill>
                <a:latin typeface="Trebuchet MS"/>
                <a:ea typeface="ＭＳ Ｐゴシック" charset="-128"/>
                <a:cs typeface="ＭＳ Ｐゴシック" charset="-128"/>
              </a:rPr>
              <a:t> (Bulk)</a:t>
            </a:r>
          </a:p>
          <a:p>
            <a:pPr>
              <a:buFont typeface="Times" charset="0"/>
              <a:buChar char="•"/>
            </a:pPr>
            <a:r>
              <a:rPr lang="en-GB" altLang="ja-JP" sz="2200" dirty="0">
                <a:solidFill>
                  <a:schemeClr val="bg2"/>
                </a:solidFill>
                <a:latin typeface="Trebuchet MS"/>
                <a:ea typeface="ＭＳ Ｐゴシック" charset="-128"/>
                <a:cs typeface="ＭＳ Ｐゴシック" charset="-128"/>
              </a:rPr>
              <a:t> Extra-</a:t>
            </a:r>
            <a:r>
              <a:rPr lang="en-GB" altLang="ja-JP" sz="2200" dirty="0" err="1">
                <a:solidFill>
                  <a:schemeClr val="bg2"/>
                </a:solidFill>
                <a:latin typeface="Trebuchet MS"/>
                <a:ea typeface="ＭＳ Ｐゴシック" charset="-128"/>
                <a:cs typeface="ＭＳ Ｐゴシック" charset="-128"/>
              </a:rPr>
              <a:t>Dimensionen</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sind</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aufgerollt</a:t>
            </a:r>
            <a:r>
              <a:rPr lang="en-GB" altLang="ja-JP" sz="2200" dirty="0">
                <a:solidFill>
                  <a:schemeClr val="bg2"/>
                </a:solidFill>
                <a:latin typeface="Trebuchet MS"/>
                <a:ea typeface="ＭＳ Ｐゴシック" charset="-128"/>
                <a:cs typeface="ＭＳ Ｐゴシック" charset="-128"/>
              </a:rPr>
              <a:t> </a:t>
            </a:r>
            <a:r>
              <a:rPr lang="en-GB" altLang="ja-JP" sz="2200" dirty="0" err="1">
                <a:solidFill>
                  <a:schemeClr val="bg2"/>
                </a:solidFill>
                <a:latin typeface="Trebuchet MS"/>
                <a:ea typeface="ＭＳ Ｐゴシック" charset="-128"/>
                <a:cs typeface="ＭＳ Ｐゴシック" charset="-128"/>
              </a:rPr>
              <a:t>mit</a:t>
            </a:r>
            <a:r>
              <a:rPr lang="en-GB" altLang="ja-JP" sz="2200" dirty="0">
                <a:solidFill>
                  <a:schemeClr val="bg2"/>
                </a:solidFill>
                <a:latin typeface="Trebuchet MS"/>
                <a:ea typeface="ＭＳ Ｐゴシック" charset="-128"/>
                <a:cs typeface="ＭＳ Ｐゴシック" charset="-128"/>
              </a:rPr>
              <a:t> Radius R</a:t>
            </a:r>
            <a:endParaRPr lang="en-US" sz="2200" dirty="0">
              <a:solidFill>
                <a:srgbClr val="000094"/>
              </a:solidFill>
              <a:latin typeface="Trebuchet MS"/>
              <a:ea typeface="ＭＳ Ｐゴシック" charset="-128"/>
              <a:cs typeface="ＭＳ Ｐゴシック" charset="-128"/>
            </a:endParaRPr>
          </a:p>
        </p:txBody>
      </p:sp>
      <p:sp>
        <p:nvSpPr>
          <p:cNvPr id="13"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1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35</a:t>
            </a:fld>
            <a:endParaRPr lang="en-US" b="0"/>
          </a:p>
        </p:txBody>
      </p:sp>
      <p:sp>
        <p:nvSpPr>
          <p:cNvPr id="17" name="Rectangle 7"/>
          <p:cNvSpPr txBox="1">
            <a:spLocks noChangeArrowheads="1"/>
          </p:cNvSpPr>
          <p:nvPr/>
        </p:nvSpPr>
        <p:spPr bwMode="auto">
          <a:xfrm>
            <a:off x="939007" y="464077"/>
            <a:ext cx="8224044" cy="476250"/>
          </a:xfrm>
          <a:prstGeom prst="rect">
            <a:avLst/>
          </a:prstGeom>
          <a:gradFill rotWithShape="0">
            <a:gsLst>
              <a:gs pos="0">
                <a:schemeClr val="bg1"/>
              </a:gs>
              <a:gs pos="100000">
                <a:srgbClr val="97C1E1"/>
              </a:gs>
            </a:gsLst>
            <a:lin ang="0" scaled="1"/>
          </a:gradFill>
          <a:ln>
            <a:miter lim="800000"/>
            <a:headEnd/>
            <a:tailEnd/>
          </a:ln>
        </p:spPr>
        <p:txBody>
          <a:bodyPr anchor="ctr">
            <a:prstTxWarp prst="textNoShape">
              <a:avLst/>
            </a:prstTxWarp>
          </a:bodyPr>
          <a:lstStyle/>
          <a:p>
            <a:pPr algn="ctr">
              <a:defRPr/>
            </a:pPr>
            <a:r>
              <a:rPr lang="en-US" sz="2800" kern="0" dirty="0" smtClean="0">
                <a:solidFill>
                  <a:srgbClr val="000099"/>
                </a:solidFill>
                <a:latin typeface="Trebuchet MS"/>
              </a:rPr>
              <a:t>Gravitation und </a:t>
            </a:r>
            <a:r>
              <a:rPr lang="en-US" sz="2800" kern="0" dirty="0" err="1" smtClean="0">
                <a:solidFill>
                  <a:srgbClr val="000099"/>
                </a:solidFill>
                <a:latin typeface="Trebuchet MS"/>
              </a:rPr>
              <a:t>Extradimensionen</a:t>
            </a:r>
            <a:endParaRPr lang="en-US" sz="2800" b="1" kern="0" dirty="0">
              <a:solidFill>
                <a:srgbClr val="000099"/>
              </a:solidFill>
              <a:latin typeface="Trebuchet MS"/>
            </a:endParaRPr>
          </a:p>
        </p:txBody>
      </p:sp>
      <p:pic>
        <p:nvPicPr>
          <p:cNvPr id="18" name="Picture 17" descr="strings.jpg"/>
          <p:cNvPicPr>
            <a:picLocks noChangeAspect="1"/>
          </p:cNvPicPr>
          <p:nvPr/>
        </p:nvPicPr>
        <p:blipFill>
          <a:blip r:embed="rId3"/>
          <a:stretch>
            <a:fillRect/>
          </a:stretch>
        </p:blipFill>
        <p:spPr>
          <a:xfrm>
            <a:off x="516463" y="264166"/>
            <a:ext cx="939800" cy="75184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11" name="Picture 10" descr="BH-multijets.jpg"/>
          <p:cNvPicPr>
            <a:picLocks noChangeAspect="1"/>
          </p:cNvPicPr>
          <p:nvPr/>
        </p:nvPicPr>
        <p:blipFill>
          <a:blip r:embed="rId2"/>
          <a:stretch>
            <a:fillRect/>
          </a:stretch>
        </p:blipFill>
        <p:spPr>
          <a:xfrm>
            <a:off x="1476118" y="541867"/>
            <a:ext cx="7231849" cy="5774267"/>
          </a:xfrm>
          <a:prstGeom prst="rect">
            <a:avLst/>
          </a:prstGeom>
        </p:spPr>
      </p:pic>
      <p:sp>
        <p:nvSpPr>
          <p:cNvPr id="153605" name="Rectangle 5"/>
          <p:cNvSpPr>
            <a:spLocks noChangeArrowheads="1"/>
          </p:cNvSpPr>
          <p:nvPr/>
        </p:nvSpPr>
        <p:spPr bwMode="auto">
          <a:xfrm>
            <a:off x="717555" y="1228719"/>
            <a:ext cx="8639175" cy="5262979"/>
          </a:xfrm>
          <a:prstGeom prst="rect">
            <a:avLst/>
          </a:prstGeom>
          <a:noFill/>
          <a:ln w="9525">
            <a:noFill/>
            <a:miter lim="800000"/>
            <a:headEnd/>
            <a:tailEnd/>
          </a:ln>
        </p:spPr>
        <p:txBody>
          <a:bodyPr>
            <a:prstTxWarp prst="textNoShape">
              <a:avLst/>
            </a:prstTxWarp>
            <a:spAutoFit/>
          </a:bodyPr>
          <a:lstStyle/>
          <a:p>
            <a:pPr algn="just"/>
            <a:r>
              <a:rPr lang="en-US" sz="2400" dirty="0" err="1">
                <a:solidFill>
                  <a:schemeClr val="bg1"/>
                </a:solidFill>
                <a:latin typeface="Trebuchet MS"/>
                <a:ea typeface="ＭＳ Ｐゴシック" charset="-128"/>
                <a:cs typeface="ＭＳ Ｐゴシック" charset="-128"/>
              </a:rPr>
              <a:t>Wenn</a:t>
            </a:r>
            <a:r>
              <a:rPr lang="en-US" sz="2400" dirty="0">
                <a:solidFill>
                  <a:schemeClr val="bg1"/>
                </a:solidFill>
                <a:latin typeface="Trebuchet MS"/>
                <a:ea typeface="ＭＳ Ｐゴシック" charset="-128"/>
                <a:cs typeface="ＭＳ Ｐゴシック" charset="-128"/>
              </a:rPr>
              <a:t> die Gravitation </a:t>
            </a:r>
            <a:r>
              <a:rPr lang="en-US" sz="2400" dirty="0" err="1">
                <a:solidFill>
                  <a:schemeClr val="bg1"/>
                </a:solidFill>
                <a:latin typeface="Trebuchet MS"/>
                <a:ea typeface="ＭＳ Ｐゴシック" charset="-128"/>
                <a:cs typeface="ＭＳ Ｐゴシック" charset="-128"/>
              </a:rPr>
              <a:t>bei</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kleinen</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Distanzen</a:t>
            </a:r>
            <a:r>
              <a:rPr lang="en-US" sz="2400" dirty="0" smtClean="0">
                <a:solidFill>
                  <a:schemeClr val="bg1"/>
                </a:solidFill>
                <a:latin typeface="Trebuchet MS"/>
                <a:ea typeface="ＭＳ Ｐゴシック" charset="-128"/>
                <a:cs typeface="ＭＳ Ｐゴシック" charset="-128"/>
              </a:rPr>
              <a:t> stark </a:t>
            </a:r>
            <a:r>
              <a:rPr lang="en-US" sz="2400" dirty="0" err="1">
                <a:solidFill>
                  <a:schemeClr val="bg1"/>
                </a:solidFill>
                <a:latin typeface="Trebuchet MS"/>
                <a:ea typeface="ＭＳ Ｐゴシック" charset="-128"/>
                <a:cs typeface="ＭＳ Ｐゴシック" charset="-128"/>
              </a:rPr>
              <a:t>wird</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kann</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der</a:t>
            </a:r>
            <a:r>
              <a:rPr lang="en-US" sz="2400" dirty="0">
                <a:solidFill>
                  <a:schemeClr val="bg1"/>
                </a:solidFill>
                <a:latin typeface="Trebuchet MS"/>
                <a:ea typeface="ＭＳ Ｐゴシック" charset="-128"/>
                <a:cs typeface="ＭＳ Ｐゴシック" charset="-128"/>
              </a:rPr>
              <a:t> LHC </a:t>
            </a:r>
            <a:r>
              <a:rPr lang="en-US" sz="2400" dirty="0" err="1">
                <a:solidFill>
                  <a:schemeClr val="bg1"/>
                </a:solidFill>
                <a:latin typeface="Trebuchet MS"/>
                <a:ea typeface="ＭＳ Ｐゴシック" charset="-128"/>
                <a:cs typeface="ＭＳ Ｐゴシック" charset="-128"/>
              </a:rPr>
              <a:t>auch</a:t>
            </a:r>
            <a:r>
              <a:rPr lang="en-US" sz="2400" dirty="0">
                <a:solidFill>
                  <a:schemeClr val="bg1"/>
                </a:solidFill>
                <a:latin typeface="Trebuchet MS"/>
                <a:ea typeface="ＭＳ Ｐゴシック" charset="-128"/>
                <a:cs typeface="ＭＳ Ｐゴシック" charset="-128"/>
              </a:rPr>
              <a:t> (Mini-) </a:t>
            </a:r>
            <a:r>
              <a:rPr lang="en-US" sz="2400" dirty="0" err="1">
                <a:solidFill>
                  <a:schemeClr val="bg1"/>
                </a:solidFill>
                <a:latin typeface="Trebuchet MS"/>
                <a:ea typeface="ＭＳ Ｐゴシック" charset="-128"/>
                <a:cs typeface="ＭＳ Ｐゴシック" charset="-128"/>
              </a:rPr>
              <a:t>Schwarze</a:t>
            </a:r>
            <a:r>
              <a:rPr lang="en-US" sz="2400" dirty="0">
                <a:solidFill>
                  <a:schemeClr val="bg1"/>
                </a:solidFill>
                <a:latin typeface="Trebuchet MS"/>
                <a:ea typeface="ＭＳ Ｐゴシック" charset="-128"/>
                <a:cs typeface="ＭＳ Ｐゴシック" charset="-128"/>
              </a:rPr>
              <a:t> </a:t>
            </a:r>
            <a:r>
              <a:rPr lang="en-US" sz="2400" dirty="0" err="1">
                <a:solidFill>
                  <a:schemeClr val="bg1"/>
                </a:solidFill>
                <a:latin typeface="Trebuchet MS"/>
                <a:ea typeface="ＭＳ Ｐゴシック" charset="-128"/>
                <a:cs typeface="ＭＳ Ｐゴシック" charset="-128"/>
              </a:rPr>
              <a:t>L</a:t>
            </a:r>
            <a:r>
              <a:rPr lang="en-US" altLang="ja-JP" sz="2400" dirty="0" err="1">
                <a:solidFill>
                  <a:schemeClr val="bg1"/>
                </a:solidFill>
                <a:latin typeface="Trebuchet MS"/>
                <a:ea typeface="ＭＳ Ｐゴシック" charset="-128"/>
                <a:cs typeface="ＭＳ Ｐゴシック" charset="-128"/>
              </a:rPr>
              <a:t>öcher</a:t>
            </a:r>
            <a:r>
              <a:rPr lang="en-US" altLang="ja-JP" sz="2400" dirty="0">
                <a:solidFill>
                  <a:schemeClr val="bg1"/>
                </a:solidFill>
                <a:latin typeface="Trebuchet MS"/>
                <a:ea typeface="ＭＳ Ｐゴシック" charset="-128"/>
                <a:cs typeface="ＭＳ Ｐゴシック" charset="-128"/>
              </a:rPr>
              <a:t> (Ø 10</a:t>
            </a:r>
            <a:r>
              <a:rPr lang="en-US" altLang="ja-JP" sz="2400" baseline="30000" dirty="0">
                <a:solidFill>
                  <a:schemeClr val="bg1"/>
                </a:solidFill>
                <a:latin typeface="Trebuchet MS"/>
                <a:ea typeface="ＭＳ Ｐゴシック" charset="-128"/>
                <a:cs typeface="ＭＳ Ｐゴシック" charset="-128"/>
              </a:rPr>
              <a:t>-18</a:t>
            </a:r>
            <a:r>
              <a:rPr lang="en-US" altLang="ja-JP" sz="2400" dirty="0">
                <a:solidFill>
                  <a:schemeClr val="bg1"/>
                </a:solidFill>
                <a:latin typeface="Trebuchet MS"/>
                <a:ea typeface="ＭＳ Ｐゴシック" charset="-128"/>
                <a:cs typeface="ＭＳ Ｐゴシック" charset="-128"/>
              </a:rPr>
              <a:t>m) </a:t>
            </a:r>
            <a:r>
              <a:rPr lang="en-US" altLang="ja-JP" sz="2400" dirty="0" err="1">
                <a:solidFill>
                  <a:schemeClr val="bg1"/>
                </a:solidFill>
                <a:latin typeface="Trebuchet MS"/>
                <a:ea typeface="ＭＳ Ｐゴシック" charset="-128"/>
                <a:cs typeface="ＭＳ Ｐゴシック" charset="-128"/>
              </a:rPr>
              <a:t>produzieren</a:t>
            </a:r>
            <a:r>
              <a:rPr lang="en-US" altLang="ja-JP" sz="2400" dirty="0">
                <a:solidFill>
                  <a:schemeClr val="bg1"/>
                </a:solidFill>
                <a:latin typeface="Trebuchet MS"/>
                <a:ea typeface="ＭＳ Ｐゴシック" charset="-128"/>
                <a:cs typeface="ＭＳ Ｐゴシック" charset="-128"/>
              </a:rPr>
              <a:t>! </a:t>
            </a:r>
          </a:p>
          <a:p>
            <a:pPr algn="just"/>
            <a:endParaRPr lang="en-US" altLang="ja-JP" sz="2400" dirty="0">
              <a:solidFill>
                <a:schemeClr val="bg1"/>
              </a:solidFill>
              <a:latin typeface="Trebuchet MS"/>
              <a:ea typeface="ＭＳ Ｐゴシック" charset="-128"/>
              <a:cs typeface="ＭＳ Ｐゴシック" charset="-128"/>
            </a:endParaRPr>
          </a:p>
          <a:p>
            <a:pPr algn="just"/>
            <a:endParaRPr lang="en-US" altLang="ja-JP" sz="2400" dirty="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endParaRPr lang="en-US" altLang="ja-JP" sz="2400" dirty="0" smtClean="0">
              <a:solidFill>
                <a:schemeClr val="bg1"/>
              </a:solidFill>
              <a:ea typeface="ＭＳ Ｐゴシック" charset="-128"/>
              <a:cs typeface="ＭＳ Ｐゴシック" charset="-128"/>
            </a:endParaRPr>
          </a:p>
          <a:p>
            <a:pPr algn="just"/>
            <a:r>
              <a:rPr lang="en-US" altLang="ja-JP" sz="2400" dirty="0" err="1" smtClean="0">
                <a:solidFill>
                  <a:schemeClr val="bg1"/>
                </a:solidFill>
                <a:latin typeface="Trebuchet MS"/>
                <a:ea typeface="ＭＳ Ｐゴシック" charset="-128"/>
                <a:cs typeface="ＭＳ Ｐゴシック" charset="-128"/>
              </a:rPr>
              <a:t>Sie</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sollten</a:t>
            </a:r>
            <a:r>
              <a:rPr lang="en-US" altLang="ja-JP" sz="2400" dirty="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jedoch</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durch</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quantenmechanische</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Effekte</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sehr</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schnell</a:t>
            </a:r>
            <a:r>
              <a:rPr lang="en-US" altLang="ja-JP" sz="2400" dirty="0">
                <a:solidFill>
                  <a:schemeClr val="bg1"/>
                </a:solidFill>
                <a:latin typeface="Trebuchet MS"/>
                <a:ea typeface="ＭＳ Ｐゴシック" charset="-128"/>
                <a:cs typeface="ＭＳ Ｐゴシック" charset="-128"/>
              </a:rPr>
              <a:t> (~10</a:t>
            </a:r>
            <a:r>
              <a:rPr lang="en-US" altLang="ja-JP" sz="2400" baseline="30000" dirty="0">
                <a:solidFill>
                  <a:schemeClr val="bg1"/>
                </a:solidFill>
                <a:latin typeface="Trebuchet MS"/>
                <a:ea typeface="ＭＳ Ｐゴシック" charset="-128"/>
                <a:cs typeface="ＭＳ Ｐゴシック" charset="-128"/>
              </a:rPr>
              <a:t>-35</a:t>
            </a:r>
            <a:r>
              <a:rPr lang="en-US" altLang="ja-JP" sz="2400" dirty="0">
                <a:solidFill>
                  <a:schemeClr val="bg1"/>
                </a:solidFill>
                <a:latin typeface="Trebuchet MS"/>
                <a:ea typeface="ＭＳ Ｐゴシック" charset="-128"/>
                <a:cs typeface="ＭＳ Ｐゴシック" charset="-128"/>
              </a:rPr>
              <a:t>s) </a:t>
            </a:r>
            <a:r>
              <a:rPr lang="en-US" altLang="ja-JP" sz="2400" dirty="0" err="1">
                <a:solidFill>
                  <a:schemeClr val="bg1"/>
                </a:solidFill>
                <a:latin typeface="Trebuchet MS"/>
                <a:ea typeface="ＭＳ Ｐゴシック" charset="-128"/>
                <a:cs typeface="ＭＳ Ｐゴシック" charset="-128"/>
              </a:rPr>
              <a:t>verdampfen</a:t>
            </a:r>
            <a:r>
              <a:rPr lang="en-US" altLang="ja-JP" sz="2400" dirty="0">
                <a:solidFill>
                  <a:schemeClr val="bg1"/>
                </a:solidFill>
                <a:latin typeface="Trebuchet MS"/>
                <a:ea typeface="ＭＳ Ｐゴシック" charset="-128"/>
                <a:cs typeface="ＭＳ Ｐゴシック" charset="-128"/>
              </a:rPr>
              <a:t> (Hawking-</a:t>
            </a:r>
            <a:r>
              <a:rPr lang="en-US" altLang="ja-JP" sz="2400" dirty="0" err="1">
                <a:solidFill>
                  <a:schemeClr val="bg1"/>
                </a:solidFill>
                <a:latin typeface="Trebuchet MS"/>
                <a:ea typeface="ＭＳ Ｐゴシック" charset="-128"/>
                <a:cs typeface="ＭＳ Ｐゴシック" charset="-128"/>
              </a:rPr>
              <a:t>Strahlung</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unter</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Erzeugung</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aller</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möglichen</a:t>
            </a:r>
            <a:r>
              <a:rPr lang="en-US" altLang="ja-JP" sz="2400" dirty="0">
                <a:solidFill>
                  <a:schemeClr val="bg1"/>
                </a:solidFill>
                <a:latin typeface="Trebuchet MS"/>
                <a:ea typeface="ＭＳ Ｐゴシック" charset="-128"/>
                <a:cs typeface="ＭＳ Ｐゴシック" charset="-128"/>
              </a:rPr>
              <a:t> </a:t>
            </a:r>
            <a:r>
              <a:rPr lang="en-US" altLang="ja-JP" sz="2400" dirty="0" err="1">
                <a:solidFill>
                  <a:schemeClr val="bg1"/>
                </a:solidFill>
                <a:latin typeface="Trebuchet MS"/>
                <a:ea typeface="ＭＳ Ｐゴシック" charset="-128"/>
                <a:cs typeface="ＭＳ Ｐゴシック" charset="-128"/>
              </a:rPr>
              <a:t>Standardmodellteilchen</a:t>
            </a:r>
            <a:r>
              <a:rPr lang="en-US" altLang="ja-JP" sz="2400" dirty="0" smtClean="0">
                <a:solidFill>
                  <a:schemeClr val="bg1"/>
                </a:solidFill>
                <a:latin typeface="Trebuchet MS"/>
                <a:ea typeface="ＭＳ Ｐゴシック" charset="-128"/>
                <a:cs typeface="ＭＳ Ｐゴシック" charset="-128"/>
              </a:rPr>
              <a:t>.</a:t>
            </a:r>
          </a:p>
          <a:p>
            <a:pPr algn="just"/>
            <a:r>
              <a:rPr lang="en-US" altLang="ja-JP" sz="2400" dirty="0" err="1" smtClean="0">
                <a:solidFill>
                  <a:schemeClr val="bg1"/>
                </a:solidFill>
                <a:latin typeface="Trebuchet MS"/>
                <a:ea typeface="ＭＳ Ｐゴシック" charset="-128"/>
                <a:cs typeface="ＭＳ Ｐゴシック" charset="-128"/>
              </a:rPr>
              <a:t>Bisher</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wurden</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jedoch</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keine</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Schwarzen</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Löcher</a:t>
            </a:r>
            <a:r>
              <a:rPr lang="en-US" altLang="ja-JP" sz="2400" dirty="0" smtClean="0">
                <a:solidFill>
                  <a:schemeClr val="bg1"/>
                </a:solidFill>
                <a:latin typeface="Trebuchet MS"/>
                <a:ea typeface="ＭＳ Ｐゴシック" charset="-128"/>
                <a:cs typeface="ＭＳ Ｐゴシック" charset="-128"/>
              </a:rPr>
              <a:t> </a:t>
            </a:r>
            <a:r>
              <a:rPr lang="en-US" altLang="ja-JP" sz="2400" dirty="0" err="1" smtClean="0">
                <a:solidFill>
                  <a:schemeClr val="bg1"/>
                </a:solidFill>
                <a:latin typeface="Trebuchet MS"/>
                <a:ea typeface="ＭＳ Ｐゴシック" charset="-128"/>
                <a:cs typeface="ＭＳ Ｐゴシック" charset="-128"/>
              </a:rPr>
              <a:t>gefunden</a:t>
            </a:r>
            <a:r>
              <a:rPr lang="en-US" altLang="ja-JP" sz="2400" dirty="0" smtClean="0">
                <a:solidFill>
                  <a:schemeClr val="bg1"/>
                </a:solidFill>
                <a:latin typeface="Trebuchet MS"/>
                <a:ea typeface="ＭＳ Ｐゴシック" charset="-128"/>
                <a:cs typeface="ＭＳ Ｐゴシック" charset="-128"/>
              </a:rPr>
              <a:t>.</a:t>
            </a:r>
            <a:endParaRPr lang="en-US" altLang="ja-JP" sz="2400" dirty="0">
              <a:solidFill>
                <a:schemeClr val="bg1"/>
              </a:solidFill>
              <a:latin typeface="Trebuchet MS"/>
              <a:ea typeface="ＭＳ Ｐゴシック" charset="-128"/>
              <a:cs typeface="ＭＳ Ｐゴシック" charset="-128"/>
            </a:endParaRPr>
          </a:p>
        </p:txBody>
      </p:sp>
      <p:sp>
        <p:nvSpPr>
          <p:cNvPr id="7" name="Rectangle 4"/>
          <p:cNvSpPr>
            <a:spLocks noChangeArrowheads="1"/>
          </p:cNvSpPr>
          <p:nvPr/>
        </p:nvSpPr>
        <p:spPr bwMode="auto">
          <a:xfrm>
            <a:off x="2880863" y="508001"/>
            <a:ext cx="3872800" cy="646331"/>
          </a:xfrm>
          <a:prstGeom prst="rect">
            <a:avLst/>
          </a:prstGeom>
          <a:noFill/>
          <a:ln w="9525">
            <a:noFill/>
            <a:miter lim="800000"/>
            <a:headEnd/>
            <a:tailEnd/>
          </a:ln>
        </p:spPr>
        <p:txBody>
          <a:bodyPr wrap="none">
            <a:prstTxWarp prst="textNoShape">
              <a:avLst/>
            </a:prstTxWarp>
            <a:spAutoFit/>
          </a:bodyPr>
          <a:lstStyle/>
          <a:p>
            <a:r>
              <a:rPr lang="en-US" sz="3600" dirty="0" err="1" smtClean="0">
                <a:solidFill>
                  <a:srgbClr val="3366FF"/>
                </a:solidFill>
                <a:latin typeface="Trebuchet MS"/>
              </a:rPr>
              <a:t>Schwarze</a:t>
            </a:r>
            <a:r>
              <a:rPr lang="en-US" sz="3600" dirty="0" smtClean="0">
                <a:solidFill>
                  <a:srgbClr val="3366FF"/>
                </a:solidFill>
                <a:latin typeface="Trebuchet MS"/>
              </a:rPr>
              <a:t> </a:t>
            </a:r>
            <a:r>
              <a:rPr lang="en-US" sz="3600" dirty="0" err="1" smtClean="0">
                <a:solidFill>
                  <a:srgbClr val="3366FF"/>
                </a:solidFill>
                <a:latin typeface="Trebuchet MS"/>
              </a:rPr>
              <a:t>Löcher</a:t>
            </a:r>
            <a:endParaRPr lang="en-US" sz="3600" dirty="0">
              <a:solidFill>
                <a:srgbClr val="3366FF"/>
              </a:solidFill>
              <a:latin typeface="Trebuchet MS"/>
            </a:endParaRPr>
          </a:p>
        </p:txBody>
      </p:sp>
      <p:sp>
        <p:nvSpPr>
          <p:cNvPr id="5"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6"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36</a:t>
            </a:fld>
            <a:endParaRPr lang="en-US" b="0" dirty="0">
              <a:solidFill>
                <a:schemeClr val="bg1"/>
              </a:solidFill>
            </a:endParaRPr>
          </a:p>
        </p:txBody>
      </p:sp>
      <p:sp>
        <p:nvSpPr>
          <p:cNvPr id="9"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8" name="Text Box 6"/>
          <p:cNvSpPr txBox="1">
            <a:spLocks noChangeArrowheads="1"/>
          </p:cNvSpPr>
          <p:nvPr/>
        </p:nvSpPr>
        <p:spPr bwMode="auto">
          <a:xfrm>
            <a:off x="1708150" y="4881563"/>
            <a:ext cx="4321175" cy="400110"/>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dirty="0" smtClean="0">
                <a:solidFill>
                  <a:srgbClr val="CC0099"/>
                </a:solidFill>
              </a:rPr>
              <a:t> </a:t>
            </a:r>
            <a:endParaRPr lang="en-US" sz="2000" dirty="0">
              <a:solidFill>
                <a:srgbClr val="CC0099"/>
              </a:solidFill>
            </a:endParaRPr>
          </a:p>
        </p:txBody>
      </p:sp>
      <p:sp>
        <p:nvSpPr>
          <p:cNvPr id="24" name="Text Box 14"/>
          <p:cNvSpPr txBox="1">
            <a:spLocks noChangeArrowheads="1"/>
          </p:cNvSpPr>
          <p:nvPr/>
        </p:nvSpPr>
        <p:spPr bwMode="auto">
          <a:xfrm>
            <a:off x="771525" y="1530352"/>
            <a:ext cx="8448675" cy="4955203"/>
          </a:xfrm>
          <a:prstGeom prst="rect">
            <a:avLst/>
          </a:prstGeom>
          <a:noFill/>
          <a:ln w="9525">
            <a:noFill/>
            <a:miter lim="800000"/>
            <a:headEnd/>
            <a:tailEnd/>
          </a:ln>
        </p:spPr>
        <p:txBody>
          <a:bodyPr wrap="square">
            <a:prstTxWarp prst="textNoShape">
              <a:avLst/>
            </a:prstTxWarp>
            <a:spAutoFit/>
          </a:bodyPr>
          <a:lstStyle/>
          <a:p>
            <a:pPr algn="just">
              <a:buClr>
                <a:schemeClr val="bg1"/>
              </a:buClr>
              <a:buFont typeface="Arial"/>
              <a:buChar char="•"/>
            </a:pPr>
            <a:r>
              <a:rPr lang="en-US" sz="2000" dirty="0" smtClean="0">
                <a:solidFill>
                  <a:schemeClr val="tx1"/>
                </a:solidFill>
                <a:latin typeface="Trebuchet MS"/>
              </a:rPr>
              <a:t>   </a:t>
            </a:r>
            <a:r>
              <a:rPr lang="en-US" sz="2400" b="0" dirty="0" smtClean="0">
                <a:solidFill>
                  <a:schemeClr val="bg1"/>
                </a:solidFill>
                <a:latin typeface="Trebuchet MS"/>
              </a:rPr>
              <a:t>Am LHC </a:t>
            </a:r>
            <a:r>
              <a:rPr lang="en-US" sz="2400" b="0" dirty="0" err="1" smtClean="0">
                <a:solidFill>
                  <a:schemeClr val="bg1"/>
                </a:solidFill>
                <a:latin typeface="Trebuchet MS"/>
              </a:rPr>
              <a:t>wurde</a:t>
            </a:r>
            <a:r>
              <a:rPr lang="en-US" sz="2400" b="0" dirty="0" smtClean="0">
                <a:solidFill>
                  <a:schemeClr val="bg1"/>
                </a:solidFill>
                <a:latin typeface="Trebuchet MS"/>
              </a:rPr>
              <a:t> </a:t>
            </a:r>
            <a:r>
              <a:rPr lang="en-US" sz="2400" b="0" dirty="0" err="1" smtClean="0">
                <a:solidFill>
                  <a:schemeClr val="bg1"/>
                </a:solidFill>
                <a:latin typeface="Trebuchet MS"/>
              </a:rPr>
              <a:t>ein</a:t>
            </a:r>
            <a:r>
              <a:rPr lang="en-US" sz="2400" b="0" dirty="0" smtClean="0">
                <a:solidFill>
                  <a:schemeClr val="bg1"/>
                </a:solidFill>
                <a:latin typeface="Trebuchet MS"/>
              </a:rPr>
              <a:t> </a:t>
            </a:r>
            <a:r>
              <a:rPr lang="en-US" sz="2400" b="0" dirty="0" err="1" smtClean="0">
                <a:solidFill>
                  <a:schemeClr val="bg1"/>
                </a:solidFill>
                <a:latin typeface="Trebuchet MS"/>
              </a:rPr>
              <a:t>neues</a:t>
            </a:r>
            <a:r>
              <a:rPr lang="en-US" sz="2400" b="0" dirty="0" smtClean="0">
                <a:solidFill>
                  <a:schemeClr val="bg1"/>
                </a:solidFill>
                <a:latin typeface="Trebuchet MS"/>
              </a:rPr>
              <a:t> </a:t>
            </a:r>
            <a:r>
              <a:rPr lang="en-US" sz="2400" b="0" dirty="0" err="1" smtClean="0">
                <a:solidFill>
                  <a:schemeClr val="bg1"/>
                </a:solidFill>
                <a:latin typeface="Trebuchet MS"/>
              </a:rPr>
              <a:t>Teilchen</a:t>
            </a:r>
            <a:r>
              <a:rPr lang="en-US" sz="2400" b="0" dirty="0" smtClean="0">
                <a:solidFill>
                  <a:schemeClr val="bg1"/>
                </a:solidFill>
                <a:latin typeface="Trebuchet MS"/>
              </a:rPr>
              <a:t> </a:t>
            </a:r>
            <a:r>
              <a:rPr lang="en-US" sz="2400" b="0" dirty="0" err="1" smtClean="0">
                <a:solidFill>
                  <a:schemeClr val="bg1"/>
                </a:solidFill>
                <a:latin typeface="Trebuchet MS"/>
              </a:rPr>
              <a:t>gefunden</a:t>
            </a:r>
            <a:r>
              <a:rPr lang="en-US" sz="2400" b="0" dirty="0" smtClean="0">
                <a:solidFill>
                  <a:schemeClr val="bg1"/>
                </a:solidFill>
                <a:latin typeface="Trebuchet MS"/>
              </a:rPr>
              <a:t>, </a:t>
            </a:r>
            <a:r>
              <a:rPr lang="en-US" sz="2400" b="0" dirty="0" smtClean="0">
                <a:solidFill>
                  <a:schemeClr val="bg1"/>
                </a:solidFill>
                <a:latin typeface="Trebuchet MS"/>
              </a:rPr>
              <a:t>das </a:t>
            </a:r>
            <a:r>
              <a:rPr lang="en-US" sz="2400" b="0" dirty="0" err="1" smtClean="0">
                <a:solidFill>
                  <a:schemeClr val="bg1"/>
                </a:solidFill>
                <a:latin typeface="Trebuchet MS"/>
              </a:rPr>
              <a:t>im</a:t>
            </a:r>
            <a:r>
              <a:rPr lang="en-US" sz="2400" b="0" dirty="0" smtClean="0">
                <a:solidFill>
                  <a:schemeClr val="bg1"/>
                </a:solidFill>
                <a:latin typeface="Trebuchet MS"/>
              </a:rPr>
              <a:t> </a:t>
            </a:r>
            <a:r>
              <a:rPr lang="en-US" sz="2400" b="0" dirty="0" err="1" smtClean="0">
                <a:solidFill>
                  <a:schemeClr val="bg1"/>
                </a:solidFill>
                <a:latin typeface="Trebuchet MS"/>
              </a:rPr>
              <a:t>Rahmen</a:t>
            </a:r>
            <a:r>
              <a:rPr lang="en-US" sz="2400" b="0" dirty="0" smtClean="0">
                <a:solidFill>
                  <a:schemeClr val="bg1"/>
                </a:solidFill>
                <a:latin typeface="Trebuchet MS"/>
              </a:rPr>
              <a:t> </a:t>
            </a:r>
            <a:r>
              <a:rPr lang="en-US" sz="2400" b="0" dirty="0" err="1" smtClean="0">
                <a:solidFill>
                  <a:schemeClr val="bg1"/>
                </a:solidFill>
                <a:latin typeface="Trebuchet MS"/>
              </a:rPr>
              <a:t>der</a:t>
            </a:r>
            <a:r>
              <a:rPr lang="en-US" sz="2400" b="0" dirty="0" smtClean="0">
                <a:solidFill>
                  <a:schemeClr val="bg1"/>
                </a:solidFill>
                <a:latin typeface="Trebuchet MS"/>
              </a:rPr>
              <a:t> </a:t>
            </a:r>
            <a:r>
              <a:rPr lang="en-US" sz="2400" b="0" dirty="0" err="1" smtClean="0">
                <a:solidFill>
                  <a:schemeClr val="bg1"/>
                </a:solidFill>
                <a:latin typeface="Trebuchet MS"/>
              </a:rPr>
              <a:t>jetzigen</a:t>
            </a:r>
            <a:r>
              <a:rPr lang="en-US" sz="2400" b="0" dirty="0" smtClean="0">
                <a:solidFill>
                  <a:schemeClr val="bg1"/>
                </a:solidFill>
                <a:latin typeface="Trebuchet MS"/>
              </a:rPr>
              <a:t> </a:t>
            </a:r>
            <a:r>
              <a:rPr lang="en-US" sz="2400" b="0" dirty="0" err="1" smtClean="0">
                <a:solidFill>
                  <a:schemeClr val="bg1"/>
                </a:solidFill>
                <a:latin typeface="Trebuchet MS"/>
              </a:rPr>
              <a:t>Messgenauigkeit</a:t>
            </a:r>
            <a:r>
              <a:rPr lang="en-US" sz="2400" b="0" dirty="0" smtClean="0">
                <a:solidFill>
                  <a:schemeClr val="bg1"/>
                </a:solidFill>
                <a:latin typeface="Trebuchet MS"/>
              </a:rPr>
              <a:t> </a:t>
            </a:r>
            <a:r>
              <a:rPr lang="en-US" sz="2400" b="0" dirty="0" err="1" smtClean="0">
                <a:solidFill>
                  <a:schemeClr val="bg1"/>
                </a:solidFill>
                <a:latin typeface="Trebuchet MS"/>
              </a:rPr>
              <a:t>mit</a:t>
            </a:r>
            <a:r>
              <a:rPr lang="en-US" sz="2400" b="0" dirty="0" smtClean="0">
                <a:solidFill>
                  <a:schemeClr val="bg1"/>
                </a:solidFill>
                <a:latin typeface="Trebuchet MS"/>
              </a:rPr>
              <a:t> </a:t>
            </a:r>
            <a:r>
              <a:rPr lang="en-US" sz="2400" b="0" dirty="0" err="1" smtClean="0">
                <a:solidFill>
                  <a:schemeClr val="bg1"/>
                </a:solidFill>
                <a:latin typeface="Trebuchet MS"/>
              </a:rPr>
              <a:t>einem</a:t>
            </a:r>
            <a:r>
              <a:rPr lang="en-US" sz="2400" b="0" dirty="0" smtClean="0">
                <a:solidFill>
                  <a:schemeClr val="bg1"/>
                </a:solidFill>
                <a:latin typeface="Trebuchet MS"/>
              </a:rPr>
              <a:t> Higgs-Boson </a:t>
            </a:r>
            <a:r>
              <a:rPr lang="en-US" sz="2400" b="0" dirty="0" err="1" smtClean="0">
                <a:solidFill>
                  <a:schemeClr val="bg1"/>
                </a:solidFill>
                <a:latin typeface="Trebuchet MS"/>
              </a:rPr>
              <a:t>kompatibel</a:t>
            </a:r>
            <a:r>
              <a:rPr lang="en-US" sz="2400" b="0" dirty="0" smtClean="0">
                <a:solidFill>
                  <a:schemeClr val="bg1"/>
                </a:solidFill>
                <a:latin typeface="Trebuchet MS"/>
              </a:rPr>
              <a:t> </a:t>
            </a:r>
            <a:r>
              <a:rPr lang="en-US" sz="2400" b="0" dirty="0" err="1" smtClean="0">
                <a:solidFill>
                  <a:schemeClr val="bg1"/>
                </a:solidFill>
                <a:latin typeface="Trebuchet MS"/>
              </a:rPr>
              <a:t>ist</a:t>
            </a:r>
            <a:r>
              <a:rPr lang="en-US" sz="2400" b="0" dirty="0" smtClean="0">
                <a:solidFill>
                  <a:schemeClr val="bg1"/>
                </a:solidFill>
                <a:latin typeface="Trebuchet MS"/>
              </a:rPr>
              <a:t>.</a:t>
            </a:r>
          </a:p>
          <a:p>
            <a:pPr algn="just">
              <a:buClr>
                <a:schemeClr val="bg1"/>
              </a:buClr>
              <a:buFont typeface="Arial"/>
              <a:buChar char="•"/>
            </a:pPr>
            <a:endParaRPr lang="en-US" sz="2400" b="0" dirty="0" smtClean="0">
              <a:solidFill>
                <a:schemeClr val="bg1"/>
              </a:solidFill>
              <a:latin typeface="Trebuchet MS"/>
            </a:endParaRPr>
          </a:p>
          <a:p>
            <a:pPr algn="just">
              <a:buClr>
                <a:schemeClr val="bg1"/>
              </a:buClr>
              <a:buFont typeface="Arial"/>
              <a:buChar char="•"/>
            </a:pPr>
            <a:r>
              <a:rPr lang="en-US" sz="2400" b="0" dirty="0" smtClean="0">
                <a:solidFill>
                  <a:schemeClr val="bg1"/>
                </a:solidFill>
                <a:latin typeface="Trebuchet MS"/>
              </a:rPr>
              <a:t>     </a:t>
            </a:r>
            <a:r>
              <a:rPr lang="en-US" sz="2400" b="0" dirty="0" err="1" smtClean="0">
                <a:solidFill>
                  <a:schemeClr val="bg1"/>
                </a:solidFill>
                <a:latin typeface="Trebuchet MS"/>
              </a:rPr>
              <a:t>Weitere</a:t>
            </a:r>
            <a:r>
              <a:rPr lang="en-US" sz="2400" b="0" dirty="0" smtClean="0">
                <a:solidFill>
                  <a:schemeClr val="bg1"/>
                </a:solidFill>
                <a:latin typeface="Trebuchet MS"/>
              </a:rPr>
              <a:t>, </a:t>
            </a:r>
            <a:r>
              <a:rPr lang="en-US" sz="2400" b="0" dirty="0" err="1" smtClean="0">
                <a:solidFill>
                  <a:schemeClr val="bg1"/>
                </a:solidFill>
                <a:latin typeface="Trebuchet MS"/>
              </a:rPr>
              <a:t>noch</a:t>
            </a:r>
            <a:r>
              <a:rPr lang="en-US" sz="2400" b="0" dirty="0" smtClean="0">
                <a:solidFill>
                  <a:schemeClr val="bg1"/>
                </a:solidFill>
                <a:latin typeface="Trebuchet MS"/>
              </a:rPr>
              <a:t> </a:t>
            </a:r>
            <a:r>
              <a:rPr lang="en-US" sz="2400" b="0" dirty="0" err="1" smtClean="0">
                <a:solidFill>
                  <a:schemeClr val="bg1"/>
                </a:solidFill>
                <a:latin typeface="Trebuchet MS"/>
              </a:rPr>
              <a:t>fundamentalere</a:t>
            </a:r>
            <a:r>
              <a:rPr lang="en-US" sz="2400" b="0" dirty="0" smtClean="0">
                <a:solidFill>
                  <a:schemeClr val="bg1"/>
                </a:solidFill>
                <a:latin typeface="Trebuchet MS"/>
              </a:rPr>
              <a:t>, </a:t>
            </a:r>
            <a:r>
              <a:rPr lang="en-US" sz="2400" b="0" dirty="0" err="1" smtClean="0">
                <a:solidFill>
                  <a:schemeClr val="bg1"/>
                </a:solidFill>
                <a:latin typeface="Trebuchet MS"/>
              </a:rPr>
              <a:t>Entdeckungen</a:t>
            </a:r>
            <a:r>
              <a:rPr lang="en-US" sz="2400" b="0" dirty="0" smtClean="0">
                <a:solidFill>
                  <a:schemeClr val="bg1"/>
                </a:solidFill>
                <a:latin typeface="Trebuchet MS"/>
              </a:rPr>
              <a:t> </a:t>
            </a:r>
            <a:r>
              <a:rPr lang="en-US" sz="2400" b="0" dirty="0" err="1" smtClean="0">
                <a:solidFill>
                  <a:schemeClr val="bg1"/>
                </a:solidFill>
                <a:latin typeface="Trebuchet MS"/>
              </a:rPr>
              <a:t>stehen</a:t>
            </a:r>
            <a:r>
              <a:rPr lang="en-US" sz="2400" b="0" dirty="0" smtClean="0">
                <a:solidFill>
                  <a:schemeClr val="bg1"/>
                </a:solidFill>
                <a:latin typeface="Trebuchet MS"/>
              </a:rPr>
              <a:t> </a:t>
            </a:r>
            <a:r>
              <a:rPr lang="en-US" sz="2400" b="0" dirty="0" err="1" smtClean="0">
                <a:solidFill>
                  <a:schemeClr val="bg1"/>
                </a:solidFill>
                <a:latin typeface="Trebuchet MS"/>
              </a:rPr>
              <a:t>vielleicht</a:t>
            </a:r>
            <a:r>
              <a:rPr lang="en-US" sz="2400" b="0" dirty="0" smtClean="0">
                <a:solidFill>
                  <a:schemeClr val="bg1"/>
                </a:solidFill>
                <a:latin typeface="Trebuchet MS"/>
              </a:rPr>
              <a:t> </a:t>
            </a:r>
            <a:r>
              <a:rPr lang="en-US" sz="2400" b="0" dirty="0" err="1" smtClean="0">
                <a:solidFill>
                  <a:schemeClr val="bg1"/>
                </a:solidFill>
                <a:latin typeface="Trebuchet MS"/>
              </a:rPr>
              <a:t>bevor</a:t>
            </a:r>
            <a:r>
              <a:rPr lang="en-US" sz="2400" b="0" dirty="0" smtClean="0">
                <a:solidFill>
                  <a:schemeClr val="bg1"/>
                </a:solidFill>
                <a:latin typeface="Trebuchet MS"/>
              </a:rPr>
              <a:t>.</a:t>
            </a:r>
          </a:p>
          <a:p>
            <a:pPr algn="just"/>
            <a:endParaRPr lang="en-US" sz="2400" b="0" dirty="0" smtClean="0">
              <a:solidFill>
                <a:schemeClr val="bg1"/>
              </a:solidFill>
              <a:latin typeface="Trebuchet MS"/>
            </a:endParaRPr>
          </a:p>
          <a:p>
            <a:pPr algn="just">
              <a:buFont typeface="Arial"/>
              <a:buChar char="•"/>
            </a:pPr>
            <a:endParaRPr lang="en-US" sz="2400" b="0" dirty="0" smtClean="0">
              <a:solidFill>
                <a:schemeClr val="bg1"/>
              </a:solidFill>
              <a:latin typeface="Trebuchet MS"/>
            </a:endParaRPr>
          </a:p>
          <a:p>
            <a:pPr algn="just"/>
            <a:r>
              <a:rPr lang="en-US" sz="2400" b="0" dirty="0" smtClean="0">
                <a:solidFill>
                  <a:schemeClr val="bg1"/>
                </a:solidFill>
                <a:latin typeface="Trebuchet MS"/>
              </a:rPr>
              <a:t>     				</a:t>
            </a:r>
            <a:r>
              <a:rPr lang="en-US" sz="2400" b="0" dirty="0" err="1" smtClean="0">
                <a:solidFill>
                  <a:srgbClr val="0000FF"/>
                </a:solidFill>
                <a:latin typeface="Trebuchet MS"/>
              </a:rPr>
              <a:t>Danke</a:t>
            </a:r>
            <a:r>
              <a:rPr lang="en-US" sz="2400" b="0" dirty="0" smtClean="0">
                <a:solidFill>
                  <a:srgbClr val="0000FF"/>
                </a:solidFill>
                <a:latin typeface="Trebuchet MS"/>
              </a:rPr>
              <a:t> </a:t>
            </a:r>
            <a:r>
              <a:rPr lang="en-US" sz="2400" b="0" dirty="0" err="1" smtClean="0">
                <a:solidFill>
                  <a:srgbClr val="0000FF"/>
                </a:solidFill>
                <a:latin typeface="Trebuchet MS"/>
              </a:rPr>
              <a:t>für</a:t>
            </a:r>
            <a:r>
              <a:rPr lang="en-US" sz="2400" b="0" dirty="0" smtClean="0">
                <a:solidFill>
                  <a:srgbClr val="0000FF"/>
                </a:solidFill>
                <a:latin typeface="Trebuchet MS"/>
              </a:rPr>
              <a:t> </a:t>
            </a:r>
            <a:r>
              <a:rPr lang="en-US" sz="2400" b="0" dirty="0" err="1" smtClean="0">
                <a:solidFill>
                  <a:srgbClr val="0000FF"/>
                </a:solidFill>
                <a:latin typeface="Trebuchet MS"/>
              </a:rPr>
              <a:t>Ihre</a:t>
            </a:r>
            <a:r>
              <a:rPr lang="en-US" sz="2400" b="0" dirty="0" smtClean="0">
                <a:solidFill>
                  <a:srgbClr val="0000FF"/>
                </a:solidFill>
                <a:latin typeface="Trebuchet MS"/>
              </a:rPr>
              <a:t> </a:t>
            </a:r>
            <a:r>
              <a:rPr lang="en-US" sz="2400" b="0" dirty="0" err="1" smtClean="0">
                <a:solidFill>
                  <a:srgbClr val="0000FF"/>
                </a:solidFill>
                <a:latin typeface="Trebuchet MS"/>
              </a:rPr>
              <a:t>Aufmerksamkeit</a:t>
            </a:r>
            <a:r>
              <a:rPr lang="en-US" sz="2400" b="0" dirty="0" smtClean="0">
                <a:solidFill>
                  <a:srgbClr val="0000FF"/>
                </a:solidFill>
                <a:latin typeface="Trebuchet MS"/>
              </a:rPr>
              <a:t>!</a:t>
            </a:r>
          </a:p>
          <a:p>
            <a:pPr algn="just">
              <a:buFont typeface="Arial"/>
              <a:buChar char="•"/>
            </a:pPr>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dirty="0" smtClean="0">
              <a:solidFill>
                <a:schemeClr val="bg1"/>
              </a:solidFill>
              <a:latin typeface="Trebuchet MS"/>
            </a:endParaRPr>
          </a:p>
          <a:p>
            <a:pPr algn="just"/>
            <a:endParaRPr lang="en-US" sz="2000" b="0" i="1" dirty="0" smtClean="0">
              <a:solidFill>
                <a:schemeClr val="bg1"/>
              </a:solidFill>
              <a:latin typeface="Trebuchet MS"/>
            </a:endParaRPr>
          </a:p>
          <a:p>
            <a:pPr algn="just"/>
            <a:endParaRPr lang="en-US" sz="2000" b="0" i="1" dirty="0" smtClean="0">
              <a:solidFill>
                <a:schemeClr val="bg1"/>
              </a:solidFill>
              <a:latin typeface="Trebuchet MS"/>
            </a:endParaRPr>
          </a:p>
        </p:txBody>
      </p:sp>
      <p:sp>
        <p:nvSpPr>
          <p:cNvPr id="8" name="Rectangle 7"/>
          <p:cNvSpPr/>
          <p:nvPr/>
        </p:nvSpPr>
        <p:spPr>
          <a:xfrm>
            <a:off x="3323657" y="718179"/>
            <a:ext cx="3650158" cy="584776"/>
          </a:xfrm>
          <a:prstGeom prst="rect">
            <a:avLst/>
          </a:prstGeom>
        </p:spPr>
        <p:txBody>
          <a:bodyPr wrap="none">
            <a:spAutoFit/>
          </a:bodyPr>
          <a:lstStyle/>
          <a:p>
            <a:r>
              <a:rPr lang="en-US" sz="3200" dirty="0" err="1" smtClean="0">
                <a:solidFill>
                  <a:srgbClr val="FF0000"/>
                </a:solidFill>
                <a:latin typeface="Trebuchet MS"/>
              </a:rPr>
              <a:t>Zusammenfassung</a:t>
            </a:r>
            <a:endParaRPr lang="en-US" sz="3200" dirty="0"/>
          </a:p>
        </p:txBody>
      </p:sp>
      <p:sp>
        <p:nvSpPr>
          <p:cNvPr id="11" name="Rectangle 22"/>
          <p:cNvSpPr txBox="1">
            <a:spLocks noChangeArrowheads="1"/>
          </p:cNvSpPr>
          <p:nvPr/>
        </p:nvSpPr>
        <p:spPr bwMode="auto">
          <a:xfrm>
            <a:off x="54611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dirty="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3"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37</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14"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Rectangle 11"/>
          <p:cNvSpPr/>
          <p:nvPr/>
        </p:nvSpPr>
        <p:spPr bwMode="auto">
          <a:xfrm>
            <a:off x="647702" y="4191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3" name="Rectangle 12"/>
          <p:cNvSpPr/>
          <p:nvPr/>
        </p:nvSpPr>
        <p:spPr bwMode="auto">
          <a:xfrm>
            <a:off x="762002" y="56769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4" name="Rectangle 13"/>
          <p:cNvSpPr/>
          <p:nvPr/>
        </p:nvSpPr>
        <p:spPr bwMode="auto">
          <a:xfrm>
            <a:off x="7023101" y="1854200"/>
            <a:ext cx="2298700" cy="558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Symbol" pitchFamily="-109" charset="2"/>
              <a:sym typeface="Symbol" pitchFamily="-109" charset="2"/>
            </a:endParaRPr>
          </a:p>
        </p:txBody>
      </p:sp>
      <p:sp>
        <p:nvSpPr>
          <p:cNvPr id="11" name="TextBox 10"/>
          <p:cNvSpPr txBox="1"/>
          <p:nvPr/>
        </p:nvSpPr>
        <p:spPr>
          <a:xfrm>
            <a:off x="800100" y="228600"/>
            <a:ext cx="2040868" cy="738664"/>
          </a:xfrm>
          <a:prstGeom prst="rect">
            <a:avLst/>
          </a:prstGeom>
          <a:noFill/>
        </p:spPr>
        <p:txBody>
          <a:bodyPr wrap="none" rtlCol="0">
            <a:spAutoFit/>
          </a:bodyPr>
          <a:lstStyle/>
          <a:p>
            <a:r>
              <a:rPr lang="en-US" sz="4200" dirty="0" smtClean="0">
                <a:solidFill>
                  <a:schemeClr val="bg1"/>
                </a:solidFill>
                <a:latin typeface="Arial"/>
              </a:rPr>
              <a:t>Quarks</a:t>
            </a:r>
            <a:endParaRPr lang="en-US" sz="4200" dirty="0">
              <a:solidFill>
                <a:schemeClr val="bg1"/>
              </a:solidFill>
              <a:latin typeface="Arial"/>
            </a:endParaRPr>
          </a:p>
        </p:txBody>
      </p:sp>
      <p:sp>
        <p:nvSpPr>
          <p:cNvPr id="15" name="TextBox 14"/>
          <p:cNvSpPr txBox="1"/>
          <p:nvPr/>
        </p:nvSpPr>
        <p:spPr>
          <a:xfrm>
            <a:off x="850902" y="5664200"/>
            <a:ext cx="2608143" cy="738664"/>
          </a:xfrm>
          <a:prstGeom prst="rect">
            <a:avLst/>
          </a:prstGeom>
          <a:noFill/>
        </p:spPr>
        <p:txBody>
          <a:bodyPr wrap="none" rtlCol="0">
            <a:spAutoFit/>
          </a:bodyPr>
          <a:lstStyle/>
          <a:p>
            <a:r>
              <a:rPr lang="en-US" sz="4200" dirty="0" err="1" smtClean="0">
                <a:solidFill>
                  <a:schemeClr val="bg1"/>
                </a:solidFill>
                <a:latin typeface="Arial"/>
              </a:rPr>
              <a:t>Leptonen</a:t>
            </a:r>
            <a:endParaRPr lang="en-US" sz="4200" dirty="0">
              <a:solidFill>
                <a:schemeClr val="bg1"/>
              </a:solidFill>
              <a:latin typeface="Arial"/>
            </a:endParaRPr>
          </a:p>
        </p:txBody>
      </p:sp>
      <p:sp>
        <p:nvSpPr>
          <p:cNvPr id="16" name="TextBox 15"/>
          <p:cNvSpPr txBox="1"/>
          <p:nvPr/>
        </p:nvSpPr>
        <p:spPr>
          <a:xfrm>
            <a:off x="5913994" y="1587500"/>
            <a:ext cx="3476808" cy="738664"/>
          </a:xfrm>
          <a:prstGeom prst="rect">
            <a:avLst/>
          </a:prstGeom>
          <a:noFill/>
        </p:spPr>
        <p:txBody>
          <a:bodyPr wrap="none" rtlCol="0">
            <a:spAutoFit/>
          </a:bodyPr>
          <a:lstStyle/>
          <a:p>
            <a:r>
              <a:rPr lang="en-US" sz="4200" dirty="0" err="1" smtClean="0">
                <a:solidFill>
                  <a:schemeClr val="bg1"/>
                </a:solidFill>
                <a:latin typeface="Arial"/>
              </a:rPr>
              <a:t>Kraftteilchen</a:t>
            </a:r>
            <a:endParaRPr lang="en-US" sz="4200" dirty="0">
              <a:solidFill>
                <a:schemeClr val="bg1"/>
              </a:solidFill>
              <a:latin typeface="Arial"/>
            </a:endParaRPr>
          </a:p>
        </p:txBody>
      </p:sp>
      <p:sp>
        <p:nvSpPr>
          <p:cNvPr id="18" name="TextBox 17"/>
          <p:cNvSpPr txBox="1"/>
          <p:nvPr/>
        </p:nvSpPr>
        <p:spPr>
          <a:xfrm>
            <a:off x="4694767" y="5461003"/>
            <a:ext cx="4642367" cy="800219"/>
          </a:xfrm>
          <a:prstGeom prst="rect">
            <a:avLst/>
          </a:prstGeom>
          <a:noFill/>
        </p:spPr>
        <p:txBody>
          <a:bodyPr wrap="none" rtlCol="0">
            <a:spAutoFit/>
          </a:bodyPr>
          <a:lstStyle/>
          <a:p>
            <a:r>
              <a:rPr lang="en-US" sz="4600" dirty="0" err="1" smtClean="0">
                <a:solidFill>
                  <a:srgbClr val="FFD544"/>
                </a:solidFill>
                <a:latin typeface="Arial"/>
              </a:rPr>
              <a:t>Standardmodell</a:t>
            </a:r>
            <a:endParaRPr lang="en-US" sz="4600" dirty="0">
              <a:solidFill>
                <a:srgbClr val="FFD544"/>
              </a:solidFill>
              <a:latin typeface="Arial"/>
            </a:endParaRPr>
          </a:p>
        </p:txBody>
      </p:sp>
      <p:sp>
        <p:nvSpPr>
          <p:cNvPr id="10" name="Rectangle 22"/>
          <p:cNvSpPr>
            <a:spLocks noGrp="1" noChangeArrowheads="1"/>
          </p:cNvSpPr>
          <p:nvPr>
            <p:ph type="dt" sz="half" idx="4294967295"/>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dirty="0" smtClean="0">
                <a:solidFill>
                  <a:schemeClr val="bg1"/>
                </a:solidFill>
              </a:rPr>
              <a:t>C.-E. Wulz</a:t>
            </a:r>
            <a:endParaRPr lang="en-US" b="0" dirty="0">
              <a:solidFill>
                <a:schemeClr val="bg1"/>
              </a:solidFill>
            </a:endParaRPr>
          </a:p>
        </p:txBody>
      </p:sp>
      <p:sp>
        <p:nvSpPr>
          <p:cNvPr id="17" name="Rectangle 23"/>
          <p:cNvSpPr>
            <a:spLocks noGrp="1" noChangeArrowheads="1"/>
          </p:cNvSpPr>
          <p:nvPr>
            <p:ph type="sldNum" sz="quarter" idx="4294967295"/>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solidFill>
                  <a:schemeClr val="bg1"/>
                </a:solidFill>
              </a:rPr>
              <a:pPr>
                <a:defRPr/>
              </a:pPr>
              <a:t>4</a:t>
            </a:fld>
            <a:endParaRPr lang="en-US" b="0" dirty="0">
              <a:solidFill>
                <a:schemeClr val="bg1"/>
              </a:solidFill>
            </a:endParaRPr>
          </a:p>
        </p:txBody>
      </p:sp>
      <p:sp>
        <p:nvSpPr>
          <p:cNvPr id="19"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5</a:t>
            </a:fld>
            <a:endParaRPr lang="en-US" b="0" i="0">
              <a:latin typeface="Arial" charset="0"/>
            </a:endParaRPr>
          </a:p>
        </p:txBody>
      </p:sp>
      <p:sp>
        <p:nvSpPr>
          <p:cNvPr id="22534" name="Rectangle 14"/>
          <p:cNvSpPr>
            <a:spLocks noChangeArrowheads="1"/>
          </p:cNvSpPr>
          <p:nvPr/>
        </p:nvSpPr>
        <p:spPr bwMode="auto">
          <a:xfrm>
            <a:off x="5651498" y="4593143"/>
            <a:ext cx="988171" cy="400110"/>
          </a:xfrm>
          <a:prstGeom prst="rect">
            <a:avLst/>
          </a:prstGeom>
          <a:solidFill>
            <a:srgbClr val="FF0000"/>
          </a:solidFill>
          <a:ln w="9525">
            <a:noFill/>
            <a:miter lim="800000"/>
            <a:headEnd/>
            <a:tailEnd/>
          </a:ln>
        </p:spPr>
        <p:txBody>
          <a:bodyPr wrap="none">
            <a:prstTxWarp prst="textNoShape">
              <a:avLst/>
            </a:prstTxWarp>
            <a:spAutoFit/>
          </a:bodyPr>
          <a:lstStyle/>
          <a:p>
            <a:r>
              <a:rPr lang="en-GB" sz="2000" dirty="0">
                <a:solidFill>
                  <a:srgbClr val="FFFF00"/>
                </a:solidFill>
                <a:latin typeface="Trebuchet MS"/>
              </a:rPr>
              <a:t>Proton</a:t>
            </a:r>
            <a:endParaRPr lang="en-US" sz="2000" dirty="0">
              <a:solidFill>
                <a:srgbClr val="F2A520"/>
              </a:solidFill>
              <a:latin typeface="Trebuchet MS"/>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Aufbau der Materie</a:t>
            </a:r>
            <a:endParaRPr lang="de-DE" dirty="0">
              <a:latin typeface="Trebuchet MS"/>
            </a:endParaRPr>
          </a:p>
        </p:txBody>
      </p:sp>
      <p:grpSp>
        <p:nvGrpSpPr>
          <p:cNvPr id="23" name="Group 22"/>
          <p:cNvGrpSpPr/>
          <p:nvPr/>
        </p:nvGrpSpPr>
        <p:grpSpPr>
          <a:xfrm>
            <a:off x="554045" y="1507056"/>
            <a:ext cx="5422901" cy="5298017"/>
            <a:chOff x="875772" y="965200"/>
            <a:chExt cx="5422901" cy="5298017"/>
          </a:xfrm>
        </p:grpSpPr>
        <p:grpSp>
          <p:nvGrpSpPr>
            <p:cNvPr id="2" name="Group 29"/>
            <p:cNvGrpSpPr>
              <a:grpSpLocks/>
            </p:cNvGrpSpPr>
            <p:nvPr/>
          </p:nvGrpSpPr>
          <p:grpSpPr bwMode="auto">
            <a:xfrm>
              <a:off x="875772" y="1037166"/>
              <a:ext cx="5422901" cy="5226051"/>
              <a:chOff x="509" y="624"/>
              <a:chExt cx="3416" cy="3292"/>
            </a:xfrm>
          </p:grpSpPr>
          <p:pic>
            <p:nvPicPr>
              <p:cNvPr id="22539" name="Picture 10"/>
              <p:cNvPicPr>
                <a:picLocks noChangeAspect="1" noChangeArrowheads="1"/>
              </p:cNvPicPr>
              <p:nvPr/>
            </p:nvPicPr>
            <p:blipFill>
              <a:blip r:embed="rId3"/>
              <a:srcRect/>
              <a:stretch>
                <a:fillRect/>
              </a:stretch>
            </p:blipFill>
            <p:spPr bwMode="auto">
              <a:xfrm>
                <a:off x="538" y="624"/>
                <a:ext cx="2574" cy="2939"/>
              </a:xfrm>
              <a:prstGeom prst="rect">
                <a:avLst/>
              </a:prstGeom>
              <a:noFill/>
              <a:ln w="9525">
                <a:noFill/>
                <a:miter lim="800000"/>
                <a:headEnd/>
                <a:tailEnd/>
              </a:ln>
            </p:spPr>
          </p:pic>
          <p:sp>
            <p:nvSpPr>
              <p:cNvPr id="22540" name="Text Box 20"/>
              <p:cNvSpPr txBox="1">
                <a:spLocks noChangeArrowheads="1"/>
              </p:cNvSpPr>
              <p:nvPr/>
            </p:nvSpPr>
            <p:spPr bwMode="auto">
              <a:xfrm>
                <a:off x="663" y="721"/>
                <a:ext cx="2347" cy="518"/>
              </a:xfrm>
              <a:prstGeom prst="rect">
                <a:avLst/>
              </a:prstGeom>
              <a:solidFill>
                <a:schemeClr val="tx1"/>
              </a:solidFill>
              <a:ln w="9525">
                <a:noFill/>
                <a:miter lim="800000"/>
                <a:headEnd/>
                <a:tailEnd/>
              </a:ln>
            </p:spPr>
            <p:txBody>
              <a:bodyPr>
                <a:prstTxWarp prst="textNoShape">
                  <a:avLst/>
                </a:prstTxWarp>
                <a:spAutoFit/>
              </a:bodyPr>
              <a:lstStyle/>
              <a:p>
                <a:pPr algn="ctr">
                  <a:lnSpc>
                    <a:spcPct val="75000"/>
                  </a:lnSpc>
                </a:pPr>
                <a:r>
                  <a:rPr lang="en-US" sz="3200" dirty="0">
                    <a:solidFill>
                      <a:srgbClr val="FF8000"/>
                    </a:solidFill>
                  </a:rPr>
                  <a:t>ELEMENTAR-</a:t>
                </a:r>
              </a:p>
              <a:p>
                <a:pPr algn="ctr">
                  <a:lnSpc>
                    <a:spcPct val="75000"/>
                  </a:lnSpc>
                </a:pPr>
                <a:r>
                  <a:rPr lang="en-US" sz="3200" dirty="0">
                    <a:solidFill>
                      <a:srgbClr val="FF8000"/>
                    </a:solidFill>
                  </a:rPr>
                  <a:t>TEILCHEN</a:t>
                </a:r>
              </a:p>
            </p:txBody>
          </p:sp>
          <p:sp>
            <p:nvSpPr>
              <p:cNvPr id="22541" name="Rectangle 21"/>
              <p:cNvSpPr>
                <a:spLocks noChangeArrowheads="1"/>
              </p:cNvSpPr>
              <p:nvPr/>
            </p:nvSpPr>
            <p:spPr bwMode="auto">
              <a:xfrm>
                <a:off x="509" y="3237"/>
                <a:ext cx="3416" cy="679"/>
              </a:xfrm>
              <a:prstGeom prst="rect">
                <a:avLst/>
              </a:prstGeom>
              <a:solidFill>
                <a:schemeClr val="tx1"/>
              </a:solidFill>
              <a:ln w="9525">
                <a:noFill/>
                <a:miter lim="800000"/>
                <a:headEnd/>
                <a:tailEnd/>
              </a:ln>
            </p:spPr>
            <p:txBody>
              <a:bodyPr wrap="square">
                <a:prstTxWarp prst="textNoShape">
                  <a:avLst/>
                </a:prstTxWarp>
                <a:spAutoFit/>
              </a:bodyPr>
              <a:lstStyle/>
              <a:p>
                <a:r>
                  <a:rPr lang="en-GB" sz="1800" dirty="0" smtClean="0">
                    <a:solidFill>
                      <a:srgbClr val="F2A520"/>
                    </a:solidFill>
                    <a:latin typeface="Trebuchet MS"/>
                  </a:rPr>
                  <a:t> </a:t>
                </a:r>
              </a:p>
              <a:p>
                <a:r>
                  <a:rPr lang="en-GB" sz="1800" dirty="0" smtClean="0">
                    <a:solidFill>
                      <a:srgbClr val="F2A520"/>
                    </a:solidFill>
                    <a:latin typeface="Trebuchet MS"/>
                  </a:rPr>
                  <a:t> </a:t>
                </a:r>
                <a:r>
                  <a:rPr lang="en-GB" sz="2400" dirty="0" smtClean="0">
                    <a:solidFill>
                      <a:srgbClr val="F2A520"/>
                    </a:solidFill>
                    <a:latin typeface="Trebuchet MS"/>
                  </a:rPr>
                  <a:t>3 </a:t>
                </a:r>
                <a:r>
                  <a:rPr lang="en-GB" sz="2400" dirty="0" err="1">
                    <a:solidFill>
                      <a:srgbClr val="F2A520"/>
                    </a:solidFill>
                    <a:latin typeface="Trebuchet MS"/>
                  </a:rPr>
                  <a:t>Generationen</a:t>
                </a:r>
                <a:r>
                  <a:rPr lang="en-GB" sz="2400" dirty="0">
                    <a:solidFill>
                      <a:srgbClr val="F2A520"/>
                    </a:solidFill>
                    <a:latin typeface="Trebuchet MS"/>
                  </a:rPr>
                  <a:t> von </a:t>
                </a:r>
                <a:r>
                  <a:rPr lang="en-GB" sz="2400" dirty="0" err="1" smtClean="0">
                    <a:solidFill>
                      <a:srgbClr val="F2A520"/>
                    </a:solidFill>
                    <a:latin typeface="Trebuchet MS"/>
                  </a:rPr>
                  <a:t>Materieteilchen</a:t>
                </a:r>
                <a:endParaRPr lang="en-GB" sz="2400" dirty="0" smtClean="0">
                  <a:solidFill>
                    <a:srgbClr val="F2A520"/>
                  </a:solidFill>
                  <a:latin typeface="Trebuchet MS"/>
                </a:endParaRPr>
              </a:p>
              <a:p>
                <a:endParaRPr lang="en-US" sz="2200" dirty="0">
                  <a:solidFill>
                    <a:srgbClr val="F2A520"/>
                  </a:solidFill>
                  <a:latin typeface="Trebuchet MS"/>
                </a:endParaRPr>
              </a:p>
            </p:txBody>
          </p:sp>
          <p:sp>
            <p:nvSpPr>
              <p:cNvPr id="22542" name="Rectangle 22"/>
              <p:cNvSpPr>
                <a:spLocks noChangeArrowheads="1"/>
              </p:cNvSpPr>
              <p:nvPr/>
            </p:nvSpPr>
            <p:spPr bwMode="auto">
              <a:xfrm rot="16200000">
                <a:off x="2029" y="2103"/>
                <a:ext cx="1761" cy="291"/>
              </a:xfrm>
              <a:prstGeom prst="rect">
                <a:avLst/>
              </a:prstGeom>
              <a:solidFill>
                <a:schemeClr val="tx1"/>
              </a:solidFill>
              <a:ln w="9525">
                <a:noFill/>
                <a:miter lim="800000"/>
                <a:headEnd/>
                <a:tailEnd/>
              </a:ln>
            </p:spPr>
            <p:txBody>
              <a:bodyPr wrap="square">
                <a:prstTxWarp prst="textNoShape">
                  <a:avLst/>
                </a:prstTxWarp>
                <a:spAutoFit/>
              </a:bodyPr>
              <a:lstStyle/>
              <a:p>
                <a:r>
                  <a:rPr lang="en-GB" sz="2400" dirty="0" smtClean="0">
                    <a:solidFill>
                      <a:srgbClr val="0BC8FF"/>
                    </a:solidFill>
                    <a:latin typeface="Arial" charset="0"/>
                  </a:rPr>
                  <a:t>     </a:t>
                </a:r>
                <a:r>
                  <a:rPr lang="en-GB" sz="2400" dirty="0" err="1" smtClean="0">
                    <a:solidFill>
                      <a:srgbClr val="0BC8FF"/>
                    </a:solidFill>
                    <a:latin typeface="Arial" charset="0"/>
                  </a:rPr>
                  <a:t>Kraftteilchen</a:t>
                </a:r>
                <a:r>
                  <a:rPr lang="en-GB" sz="2400" dirty="0" smtClean="0">
                    <a:solidFill>
                      <a:srgbClr val="0BC8FF"/>
                    </a:solidFill>
                    <a:latin typeface="Arial" charset="0"/>
                  </a:rPr>
                  <a:t>          </a:t>
                </a:r>
                <a:endParaRPr lang="en-US" sz="2400" dirty="0">
                  <a:solidFill>
                    <a:srgbClr val="0BDEFF"/>
                  </a:solidFill>
                  <a:latin typeface="Arial" charset="0"/>
                </a:endParaRPr>
              </a:p>
            </p:txBody>
          </p:sp>
          <p:sp>
            <p:nvSpPr>
              <p:cNvPr id="22543" name="Rectangle 27"/>
              <p:cNvSpPr>
                <a:spLocks noChangeArrowheads="1"/>
              </p:cNvSpPr>
              <p:nvPr/>
            </p:nvSpPr>
            <p:spPr bwMode="auto">
              <a:xfrm rot="-5400000">
                <a:off x="428" y="1716"/>
                <a:ext cx="672" cy="304"/>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2544" name="Rectangle 28"/>
              <p:cNvSpPr>
                <a:spLocks noChangeArrowheads="1"/>
              </p:cNvSpPr>
              <p:nvPr/>
            </p:nvSpPr>
            <p:spPr bwMode="auto">
              <a:xfrm rot="16200000">
                <a:off x="469" y="1737"/>
                <a:ext cx="612" cy="231"/>
              </a:xfrm>
              <a:prstGeom prst="rect">
                <a:avLst/>
              </a:prstGeom>
              <a:solidFill>
                <a:schemeClr val="tx1"/>
              </a:solidFill>
              <a:ln w="9525">
                <a:noFill/>
                <a:miter lim="800000"/>
                <a:headEnd/>
                <a:tailEnd/>
              </a:ln>
            </p:spPr>
            <p:txBody>
              <a:bodyPr wrap="none">
                <a:prstTxWarp prst="textNoShape">
                  <a:avLst/>
                </a:prstTxWarp>
                <a:spAutoFit/>
              </a:bodyPr>
              <a:lstStyle/>
              <a:p>
                <a:r>
                  <a:rPr lang="en-GB" sz="1800">
                    <a:solidFill>
                      <a:srgbClr val="FF129C"/>
                    </a:solidFill>
                    <a:latin typeface="Arial" charset="0"/>
                  </a:rPr>
                  <a:t>Quarks</a:t>
                </a:r>
                <a:endParaRPr lang="en-US" sz="2400">
                  <a:solidFill>
                    <a:srgbClr val="0BDEFF"/>
                  </a:solidFill>
                  <a:latin typeface="Lucida Grande" charset="0"/>
                </a:endParaRPr>
              </a:p>
            </p:txBody>
          </p:sp>
          <p:sp>
            <p:nvSpPr>
              <p:cNvPr id="22545" name="Rectangle 26"/>
              <p:cNvSpPr>
                <a:spLocks noChangeArrowheads="1"/>
              </p:cNvSpPr>
              <p:nvPr/>
            </p:nvSpPr>
            <p:spPr bwMode="auto">
              <a:xfrm rot="-5400000">
                <a:off x="392" y="2496"/>
                <a:ext cx="744" cy="304"/>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22546" name="Rectangle 24"/>
              <p:cNvSpPr>
                <a:spLocks noChangeArrowheads="1"/>
              </p:cNvSpPr>
              <p:nvPr/>
            </p:nvSpPr>
            <p:spPr bwMode="auto">
              <a:xfrm rot="16200000">
                <a:off x="393" y="2518"/>
                <a:ext cx="764" cy="231"/>
              </a:xfrm>
              <a:prstGeom prst="rect">
                <a:avLst/>
              </a:prstGeom>
              <a:solidFill>
                <a:schemeClr val="tx1"/>
              </a:solidFill>
              <a:ln w="9525">
                <a:noFill/>
                <a:miter lim="800000"/>
                <a:headEnd/>
                <a:tailEnd/>
              </a:ln>
            </p:spPr>
            <p:txBody>
              <a:bodyPr wrap="none">
                <a:prstTxWarp prst="textNoShape">
                  <a:avLst/>
                </a:prstTxWarp>
                <a:spAutoFit/>
              </a:bodyPr>
              <a:lstStyle/>
              <a:p>
                <a:r>
                  <a:rPr lang="en-GB" sz="1800">
                    <a:solidFill>
                      <a:schemeClr val="bg2"/>
                    </a:solidFill>
                    <a:latin typeface="Arial" charset="0"/>
                  </a:rPr>
                  <a:t>Leptonen</a:t>
                </a:r>
                <a:endParaRPr lang="en-US" sz="2400">
                  <a:solidFill>
                    <a:srgbClr val="0BDEFF"/>
                  </a:solidFill>
                  <a:latin typeface="Lucida Grande" charset="0"/>
                </a:endParaRPr>
              </a:p>
            </p:txBody>
          </p:sp>
        </p:grpSp>
        <p:sp>
          <p:nvSpPr>
            <p:cNvPr id="20" name="Rectangle 19"/>
            <p:cNvSpPr/>
            <p:nvPr/>
          </p:nvSpPr>
          <p:spPr bwMode="auto">
            <a:xfrm>
              <a:off x="1439334" y="1981199"/>
              <a:ext cx="1066800" cy="3268133"/>
            </a:xfrm>
            <a:prstGeom prst="rect">
              <a:avLst/>
            </a:prstGeom>
            <a:noFill/>
            <a:ln w="50800" cap="flat" cmpd="sng" algn="ctr">
              <a:solidFill>
                <a:srgbClr val="BA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22" name="Rectangle 21"/>
            <p:cNvSpPr/>
            <p:nvPr/>
          </p:nvSpPr>
          <p:spPr bwMode="auto">
            <a:xfrm>
              <a:off x="4910667" y="965200"/>
              <a:ext cx="152400" cy="43180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4"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5"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pic>
        <p:nvPicPr>
          <p:cNvPr id="27" name="Picture 26" descr="proton.jpg"/>
          <p:cNvPicPr>
            <a:picLocks noChangeAspect="1"/>
          </p:cNvPicPr>
          <p:nvPr/>
        </p:nvPicPr>
        <p:blipFill>
          <a:blip r:embed="rId4"/>
          <a:stretch>
            <a:fillRect/>
          </a:stretch>
        </p:blipFill>
        <p:spPr>
          <a:xfrm>
            <a:off x="4910667" y="3124962"/>
            <a:ext cx="2287117" cy="2463048"/>
          </a:xfrm>
          <a:prstGeom prst="rect">
            <a:avLst/>
          </a:prstGeom>
        </p:spPr>
      </p:pic>
      <p:pic>
        <p:nvPicPr>
          <p:cNvPr id="28" name="Picture 27" descr="neutron.jpg"/>
          <p:cNvPicPr>
            <a:picLocks noChangeAspect="1"/>
          </p:cNvPicPr>
          <p:nvPr/>
        </p:nvPicPr>
        <p:blipFill>
          <a:blip r:embed="rId5"/>
          <a:stretch>
            <a:fillRect/>
          </a:stretch>
        </p:blipFill>
        <p:spPr>
          <a:xfrm>
            <a:off x="6947535" y="3113168"/>
            <a:ext cx="2298065" cy="2474840"/>
          </a:xfrm>
          <a:prstGeom prst="rect">
            <a:avLst/>
          </a:prstGeom>
        </p:spPr>
      </p:pic>
      <p:sp>
        <p:nvSpPr>
          <p:cNvPr id="21" name="TextBox 20"/>
          <p:cNvSpPr txBox="1"/>
          <p:nvPr/>
        </p:nvSpPr>
        <p:spPr>
          <a:xfrm>
            <a:off x="558801" y="905933"/>
            <a:ext cx="8890000" cy="1569660"/>
          </a:xfrm>
          <a:prstGeom prst="rect">
            <a:avLst/>
          </a:prstGeom>
          <a:solidFill>
            <a:schemeClr val="tx1"/>
          </a:solidFill>
        </p:spPr>
        <p:txBody>
          <a:bodyPr wrap="square" rtlCol="0">
            <a:spAutoFit/>
          </a:bodyPr>
          <a:lstStyle/>
          <a:p>
            <a:pPr algn="just"/>
            <a:r>
              <a:rPr lang="en-US" sz="2400" b="0" dirty="0" err="1" smtClean="0">
                <a:solidFill>
                  <a:srgbClr val="FFED94"/>
                </a:solidFill>
                <a:latin typeface="Trebuchet MS"/>
              </a:rPr>
              <a:t>Nur</a:t>
            </a:r>
            <a:r>
              <a:rPr lang="en-US" sz="2400" b="0" dirty="0" smtClean="0">
                <a:solidFill>
                  <a:srgbClr val="FFED94"/>
                </a:solidFill>
                <a:latin typeface="Trebuchet MS"/>
              </a:rPr>
              <a:t> die 1. Generation von Quarks und </a:t>
            </a:r>
            <a:r>
              <a:rPr lang="en-US" sz="2400" b="0" dirty="0" err="1" smtClean="0">
                <a:solidFill>
                  <a:srgbClr val="FFED94"/>
                </a:solidFill>
                <a:latin typeface="Trebuchet MS"/>
              </a:rPr>
              <a:t>Leptonen</a:t>
            </a:r>
            <a:r>
              <a:rPr lang="en-US" sz="2400" b="0" dirty="0" smtClean="0">
                <a:solidFill>
                  <a:srgbClr val="FFED94"/>
                </a:solidFill>
                <a:latin typeface="Trebuchet MS"/>
              </a:rPr>
              <a:t> </a:t>
            </a:r>
            <a:r>
              <a:rPr lang="en-US" sz="2400" b="0" dirty="0" err="1" smtClean="0">
                <a:solidFill>
                  <a:srgbClr val="FFED94"/>
                </a:solidFill>
                <a:latin typeface="Trebuchet MS"/>
              </a:rPr>
              <a:t>spielt</a:t>
            </a:r>
            <a:r>
              <a:rPr lang="en-US" sz="2400" b="0" dirty="0" smtClean="0">
                <a:solidFill>
                  <a:srgbClr val="FFED94"/>
                </a:solidFill>
                <a:latin typeface="Trebuchet MS"/>
              </a:rPr>
              <a:t> </a:t>
            </a:r>
            <a:r>
              <a:rPr lang="en-US" sz="2400" b="0" dirty="0" err="1" smtClean="0">
                <a:solidFill>
                  <a:srgbClr val="FFED94"/>
                </a:solidFill>
                <a:latin typeface="Trebuchet MS"/>
              </a:rPr>
              <a:t>Rolle</a:t>
            </a:r>
            <a:r>
              <a:rPr lang="en-US" sz="2400" b="0" dirty="0" smtClean="0">
                <a:solidFill>
                  <a:srgbClr val="FFED94"/>
                </a:solidFill>
                <a:latin typeface="Trebuchet MS"/>
              </a:rPr>
              <a:t> </a:t>
            </a:r>
            <a:r>
              <a:rPr lang="en-US" sz="2400" b="0" dirty="0" err="1" smtClean="0">
                <a:solidFill>
                  <a:srgbClr val="FFED94"/>
                </a:solidFill>
                <a:latin typeface="Trebuchet MS"/>
              </a:rPr>
              <a:t>beim</a:t>
            </a:r>
            <a:r>
              <a:rPr lang="en-US" sz="2400" b="0" dirty="0" smtClean="0">
                <a:solidFill>
                  <a:srgbClr val="FFED94"/>
                </a:solidFill>
                <a:latin typeface="Trebuchet MS"/>
              </a:rPr>
              <a:t> </a:t>
            </a:r>
            <a:r>
              <a:rPr lang="en-US" sz="2400" b="0" dirty="0" err="1" smtClean="0">
                <a:solidFill>
                  <a:srgbClr val="FFED94"/>
                </a:solidFill>
                <a:latin typeface="Trebuchet MS"/>
              </a:rPr>
              <a:t>Aufbau</a:t>
            </a:r>
            <a:r>
              <a:rPr lang="en-US" sz="2400" b="0" dirty="0" smtClean="0">
                <a:solidFill>
                  <a:srgbClr val="FFED94"/>
                </a:solidFill>
                <a:latin typeface="Trebuchet MS"/>
              </a:rPr>
              <a:t> </a:t>
            </a:r>
            <a:r>
              <a:rPr lang="en-US" sz="2400" b="0" dirty="0" err="1" smtClean="0">
                <a:solidFill>
                  <a:srgbClr val="FFED94"/>
                </a:solidFill>
                <a:latin typeface="Trebuchet MS"/>
              </a:rPr>
              <a:t>normaler</a:t>
            </a:r>
            <a:r>
              <a:rPr lang="en-US" sz="2400" b="0" dirty="0" smtClean="0">
                <a:solidFill>
                  <a:srgbClr val="FFED94"/>
                </a:solidFill>
                <a:latin typeface="Trebuchet MS"/>
              </a:rPr>
              <a:t> </a:t>
            </a:r>
            <a:r>
              <a:rPr lang="en-US" sz="2400" b="0" dirty="0" err="1" smtClean="0">
                <a:solidFill>
                  <a:srgbClr val="FFED94"/>
                </a:solidFill>
                <a:latin typeface="Trebuchet MS"/>
              </a:rPr>
              <a:t>Materie</a:t>
            </a:r>
            <a:r>
              <a:rPr lang="en-US" sz="2400" b="0" dirty="0" smtClean="0">
                <a:solidFill>
                  <a:srgbClr val="FFED94"/>
                </a:solidFill>
                <a:latin typeface="Trebuchet MS"/>
              </a:rPr>
              <a:t>. Die </a:t>
            </a:r>
            <a:r>
              <a:rPr lang="en-US" sz="2400" b="0" dirty="0" err="1" smtClean="0">
                <a:solidFill>
                  <a:srgbClr val="FFED94"/>
                </a:solidFill>
                <a:latin typeface="Trebuchet MS"/>
              </a:rPr>
              <a:t>anderen</a:t>
            </a:r>
            <a:r>
              <a:rPr lang="en-US" sz="2400" b="0" dirty="0" smtClean="0">
                <a:solidFill>
                  <a:srgbClr val="FFED94"/>
                </a:solidFill>
                <a:latin typeface="Trebuchet MS"/>
              </a:rPr>
              <a:t> </a:t>
            </a:r>
            <a:r>
              <a:rPr lang="en-US" sz="2400" b="0" dirty="0" err="1" smtClean="0">
                <a:solidFill>
                  <a:srgbClr val="FFED94"/>
                </a:solidFill>
                <a:latin typeface="Trebuchet MS"/>
              </a:rPr>
              <a:t>existierten</a:t>
            </a:r>
            <a:r>
              <a:rPr lang="en-US" sz="2400" b="0" dirty="0" smtClean="0">
                <a:solidFill>
                  <a:srgbClr val="FFED94"/>
                </a:solidFill>
                <a:latin typeface="Trebuchet MS"/>
              </a:rPr>
              <a:t> </a:t>
            </a:r>
            <a:r>
              <a:rPr lang="en-US" sz="2400" b="0" dirty="0" err="1" smtClean="0">
                <a:solidFill>
                  <a:srgbClr val="FFED94"/>
                </a:solidFill>
                <a:latin typeface="Trebuchet MS"/>
              </a:rPr>
              <a:t>nur</a:t>
            </a:r>
            <a:r>
              <a:rPr lang="en-US" sz="2400" b="0" dirty="0" smtClean="0">
                <a:solidFill>
                  <a:srgbClr val="FFED94"/>
                </a:solidFill>
                <a:latin typeface="Trebuchet MS"/>
              </a:rPr>
              <a:t> </a:t>
            </a:r>
            <a:r>
              <a:rPr lang="en-US" sz="2400" b="0" dirty="0" err="1" smtClean="0">
                <a:solidFill>
                  <a:srgbClr val="FFED94"/>
                </a:solidFill>
                <a:latin typeface="Trebuchet MS"/>
              </a:rPr>
              <a:t>kurz</a:t>
            </a:r>
            <a:r>
              <a:rPr lang="en-US" sz="2400" b="0" dirty="0" smtClean="0">
                <a:solidFill>
                  <a:srgbClr val="FFED94"/>
                </a:solidFill>
                <a:latin typeface="Trebuchet MS"/>
              </a:rPr>
              <a:t> </a:t>
            </a:r>
            <a:r>
              <a:rPr lang="en-US" sz="2400" b="0" dirty="0" err="1" smtClean="0">
                <a:solidFill>
                  <a:srgbClr val="FFED94"/>
                </a:solidFill>
                <a:latin typeface="Trebuchet MS"/>
              </a:rPr>
              <a:t>nach</a:t>
            </a:r>
            <a:r>
              <a:rPr lang="en-US" sz="2400" b="0" dirty="0" smtClean="0">
                <a:solidFill>
                  <a:srgbClr val="FFED94"/>
                </a:solidFill>
                <a:latin typeface="Trebuchet MS"/>
              </a:rPr>
              <a:t> </a:t>
            </a:r>
            <a:r>
              <a:rPr lang="en-US" sz="2400" b="0" dirty="0" err="1" smtClean="0">
                <a:solidFill>
                  <a:srgbClr val="FFED94"/>
                </a:solidFill>
                <a:latin typeface="Trebuchet MS"/>
              </a:rPr>
              <a:t>dem</a:t>
            </a:r>
            <a:r>
              <a:rPr lang="en-US" sz="2400" b="0" dirty="0" smtClean="0">
                <a:solidFill>
                  <a:srgbClr val="FFED94"/>
                </a:solidFill>
                <a:latin typeface="Trebuchet MS"/>
              </a:rPr>
              <a:t> </a:t>
            </a:r>
            <a:r>
              <a:rPr lang="en-US" sz="2400" b="0" dirty="0" err="1" smtClean="0">
                <a:solidFill>
                  <a:srgbClr val="FFED94"/>
                </a:solidFill>
                <a:latin typeface="Trebuchet MS"/>
              </a:rPr>
              <a:t>Urknall</a:t>
            </a:r>
            <a:r>
              <a:rPr lang="en-US" sz="2400" b="0" dirty="0" smtClean="0">
                <a:solidFill>
                  <a:srgbClr val="FFED94"/>
                </a:solidFill>
                <a:latin typeface="Trebuchet MS"/>
              </a:rPr>
              <a:t>. </a:t>
            </a:r>
            <a:r>
              <a:rPr lang="en-US" sz="2400" b="0" dirty="0" err="1" smtClean="0">
                <a:solidFill>
                  <a:srgbClr val="FFED94"/>
                </a:solidFill>
                <a:latin typeface="Trebuchet MS"/>
              </a:rPr>
              <a:t>Heute</a:t>
            </a:r>
            <a:r>
              <a:rPr lang="en-US" sz="2400" b="0" dirty="0" smtClean="0">
                <a:solidFill>
                  <a:srgbClr val="FFED94"/>
                </a:solidFill>
                <a:latin typeface="Trebuchet MS"/>
              </a:rPr>
              <a:t> </a:t>
            </a:r>
            <a:r>
              <a:rPr lang="en-US" sz="2400" b="0" dirty="0" err="1" smtClean="0">
                <a:solidFill>
                  <a:srgbClr val="FFED94"/>
                </a:solidFill>
                <a:latin typeface="Trebuchet MS"/>
              </a:rPr>
              <a:t>treten</a:t>
            </a:r>
            <a:r>
              <a:rPr lang="en-US" sz="2400" b="0" dirty="0" smtClean="0">
                <a:solidFill>
                  <a:srgbClr val="FFED94"/>
                </a:solidFill>
                <a:latin typeface="Trebuchet MS"/>
              </a:rPr>
              <a:t> </a:t>
            </a:r>
            <a:r>
              <a:rPr lang="en-US" sz="2400" b="0" dirty="0" err="1" smtClean="0">
                <a:solidFill>
                  <a:srgbClr val="FFED94"/>
                </a:solidFill>
                <a:latin typeface="Trebuchet MS"/>
              </a:rPr>
              <a:t>sie</a:t>
            </a:r>
            <a:r>
              <a:rPr lang="en-US" sz="2400" b="0" dirty="0" smtClean="0">
                <a:solidFill>
                  <a:srgbClr val="FFED94"/>
                </a:solidFill>
                <a:latin typeface="Trebuchet MS"/>
              </a:rPr>
              <a:t> </a:t>
            </a:r>
            <a:r>
              <a:rPr lang="en-US" sz="2400" b="0" dirty="0" err="1" smtClean="0">
                <a:solidFill>
                  <a:srgbClr val="FFED94"/>
                </a:solidFill>
                <a:latin typeface="Trebuchet MS"/>
              </a:rPr>
              <a:t>nur</a:t>
            </a:r>
            <a:r>
              <a:rPr lang="en-US" sz="2400" b="0" dirty="0" smtClean="0">
                <a:solidFill>
                  <a:srgbClr val="FFED94"/>
                </a:solidFill>
                <a:latin typeface="Trebuchet MS"/>
              </a:rPr>
              <a:t> in </a:t>
            </a:r>
            <a:r>
              <a:rPr lang="en-US" sz="2400" b="0" dirty="0" err="1" smtClean="0">
                <a:solidFill>
                  <a:srgbClr val="FFED94"/>
                </a:solidFill>
                <a:latin typeface="Trebuchet MS"/>
              </a:rPr>
              <a:t>der</a:t>
            </a:r>
            <a:r>
              <a:rPr lang="en-US" sz="2400" b="0" dirty="0" smtClean="0">
                <a:solidFill>
                  <a:srgbClr val="FFED94"/>
                </a:solidFill>
                <a:latin typeface="Trebuchet MS"/>
              </a:rPr>
              <a:t> </a:t>
            </a:r>
            <a:r>
              <a:rPr lang="en-US" sz="2400" b="0" dirty="0" err="1" smtClean="0">
                <a:solidFill>
                  <a:srgbClr val="FFED94"/>
                </a:solidFill>
                <a:latin typeface="Trebuchet MS"/>
              </a:rPr>
              <a:t>kosmischen</a:t>
            </a:r>
            <a:r>
              <a:rPr lang="en-US" sz="2400" b="0" dirty="0" smtClean="0">
                <a:solidFill>
                  <a:srgbClr val="FFED94"/>
                </a:solidFill>
                <a:latin typeface="Trebuchet MS"/>
              </a:rPr>
              <a:t> </a:t>
            </a:r>
            <a:r>
              <a:rPr lang="en-US" sz="2400" b="0" dirty="0" err="1" smtClean="0">
                <a:solidFill>
                  <a:srgbClr val="FFED94"/>
                </a:solidFill>
                <a:latin typeface="Trebuchet MS"/>
              </a:rPr>
              <a:t>Strahlung</a:t>
            </a:r>
            <a:r>
              <a:rPr lang="en-US" sz="2400" b="0" dirty="0" smtClean="0">
                <a:solidFill>
                  <a:srgbClr val="FFED94"/>
                </a:solidFill>
                <a:latin typeface="Trebuchet MS"/>
              </a:rPr>
              <a:t> auf </a:t>
            </a:r>
            <a:r>
              <a:rPr lang="en-US" sz="2400" b="0" dirty="0" err="1" smtClean="0">
                <a:solidFill>
                  <a:srgbClr val="FFED94"/>
                </a:solidFill>
                <a:latin typeface="Trebuchet MS"/>
              </a:rPr>
              <a:t>oder</a:t>
            </a:r>
            <a:r>
              <a:rPr lang="en-US" sz="2400" b="0" dirty="0" smtClean="0">
                <a:solidFill>
                  <a:srgbClr val="FFED94"/>
                </a:solidFill>
                <a:latin typeface="Trebuchet MS"/>
              </a:rPr>
              <a:t> </a:t>
            </a:r>
            <a:r>
              <a:rPr lang="en-US" sz="2400" b="0" dirty="0" err="1" smtClean="0">
                <a:solidFill>
                  <a:srgbClr val="FFED94"/>
                </a:solidFill>
                <a:latin typeface="Trebuchet MS"/>
              </a:rPr>
              <a:t>werden</a:t>
            </a:r>
            <a:r>
              <a:rPr lang="en-US" sz="2400" b="0" dirty="0" smtClean="0">
                <a:solidFill>
                  <a:srgbClr val="FFED94"/>
                </a:solidFill>
                <a:latin typeface="Trebuchet MS"/>
              </a:rPr>
              <a:t> in </a:t>
            </a:r>
            <a:r>
              <a:rPr lang="en-US" sz="2400" b="0" dirty="0" err="1" smtClean="0">
                <a:solidFill>
                  <a:srgbClr val="FFED94"/>
                </a:solidFill>
                <a:latin typeface="Trebuchet MS"/>
              </a:rPr>
              <a:t>Beschleunigern</a:t>
            </a:r>
            <a:r>
              <a:rPr lang="en-US" sz="2400" b="0" dirty="0" smtClean="0">
                <a:solidFill>
                  <a:srgbClr val="FFED94"/>
                </a:solidFill>
                <a:latin typeface="Trebuchet MS"/>
              </a:rPr>
              <a:t> </a:t>
            </a:r>
            <a:r>
              <a:rPr lang="en-US" sz="2400" b="0" dirty="0" err="1" smtClean="0">
                <a:solidFill>
                  <a:srgbClr val="FFED94"/>
                </a:solidFill>
                <a:latin typeface="Trebuchet MS"/>
              </a:rPr>
              <a:t>erzeugt</a:t>
            </a:r>
            <a:r>
              <a:rPr lang="en-US" sz="2400" b="0" dirty="0" smtClean="0">
                <a:solidFill>
                  <a:srgbClr val="FFED94"/>
                </a:solidFill>
                <a:latin typeface="Trebuchet MS"/>
              </a:rPr>
              <a:t>.</a:t>
            </a:r>
            <a:endParaRPr lang="en-US" sz="2400" b="0" dirty="0">
              <a:solidFill>
                <a:srgbClr val="FFED94"/>
              </a:solidFill>
              <a:latin typeface="Trebuchet M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37367" y="5778501"/>
            <a:ext cx="6557433" cy="482600"/>
          </a:xfrm>
          <a:solidFill>
            <a:schemeClr val="tx1">
              <a:alpha val="53000"/>
            </a:schemeClr>
          </a:solidFill>
        </p:spPr>
        <p:txBody>
          <a:bodyPr/>
          <a:lstStyle/>
          <a:p>
            <a:r>
              <a:rPr lang="en-US" sz="3600" dirty="0" err="1" smtClean="0">
                <a:solidFill>
                  <a:schemeClr val="tx1"/>
                </a:solidFill>
              </a:rPr>
              <a:t>Der</a:t>
            </a:r>
            <a:r>
              <a:rPr lang="en-US" sz="3600" dirty="0" smtClean="0">
                <a:solidFill>
                  <a:schemeClr val="tx1"/>
                </a:solidFill>
              </a:rPr>
              <a:t> LHC </a:t>
            </a:r>
            <a:r>
              <a:rPr lang="en-US" sz="3600" dirty="0" err="1" smtClean="0">
                <a:solidFill>
                  <a:schemeClr val="tx1"/>
                </a:solidFill>
              </a:rPr>
              <a:t>ist</a:t>
            </a:r>
            <a:r>
              <a:rPr lang="en-US" sz="3600" dirty="0" smtClean="0">
                <a:solidFill>
                  <a:schemeClr val="tx1"/>
                </a:solidFill>
              </a:rPr>
              <a:t> </a:t>
            </a:r>
            <a:r>
              <a:rPr lang="en-US" sz="3600" dirty="0" err="1" smtClean="0">
                <a:solidFill>
                  <a:schemeClr val="tx1"/>
                </a:solidFill>
              </a:rPr>
              <a:t>eine</a:t>
            </a:r>
            <a:r>
              <a:rPr lang="en-US" sz="3600" dirty="0" smtClean="0">
                <a:solidFill>
                  <a:schemeClr val="tx1"/>
                </a:solidFill>
              </a:rPr>
              <a:t> </a:t>
            </a:r>
            <a:r>
              <a:rPr lang="en-US" sz="3600" dirty="0" err="1" smtClean="0">
                <a:solidFill>
                  <a:schemeClr val="tx1"/>
                </a:solidFill>
              </a:rPr>
              <a:t>Zeitmaschine</a:t>
            </a:r>
            <a:r>
              <a:rPr lang="en-US" sz="3600" dirty="0" smtClean="0">
                <a:solidFill>
                  <a:schemeClr val="tx1"/>
                </a:solidFill>
              </a:rPr>
              <a:t>!</a:t>
            </a:r>
            <a:endParaRPr lang="en-US" sz="3600" dirty="0">
              <a:solidFill>
                <a:schemeClr val="tx1"/>
              </a:solidFill>
            </a:endParaRPr>
          </a:p>
        </p:txBody>
      </p:sp>
      <p:sp>
        <p:nvSpPr>
          <p:cNvPr id="7" name="Rectangle 23"/>
          <p:cNvSpPr>
            <a:spLocks noGrp="1" noChangeArrowheads="1"/>
          </p:cNvSpPr>
          <p:nvPr>
            <p:ph type="sldNum" sz="quarter" idx="4294967295"/>
          </p:nvPr>
        </p:nvSpPr>
        <p:spPr bwMode="auto">
          <a:xfrm>
            <a:off x="4911725" y="6603999"/>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6</a:t>
            </a:fld>
            <a:endParaRPr lang="en-US" b="0"/>
          </a:p>
        </p:txBody>
      </p:sp>
      <p:sp>
        <p:nvSpPr>
          <p:cNvPr id="8" name="Date Placeholder 7"/>
          <p:cNvSpPr>
            <a:spLocks noGrp="1"/>
          </p:cNvSpPr>
          <p:nvPr>
            <p:ph type="dt" sz="half" idx="10"/>
          </p:nvPr>
        </p:nvSpPr>
        <p:spPr>
          <a:xfrm>
            <a:off x="431800" y="6603999"/>
            <a:ext cx="2146300" cy="304800"/>
          </a:xfrm>
        </p:spPr>
        <p:txBody>
          <a:bodyPr/>
          <a:lstStyle/>
          <a:p>
            <a:pPr algn="l">
              <a:defRPr/>
            </a:pPr>
            <a:r>
              <a:rPr lang="de-CH" sz="1000" i="1" dirty="0" smtClean="0">
                <a:solidFill>
                  <a:schemeClr val="tx1"/>
                </a:solidFill>
                <a:latin typeface="Arial"/>
              </a:rPr>
              <a:t>C.-E. Wulz</a:t>
            </a:r>
            <a:endParaRPr lang="en-US" sz="1000" b="0" i="1" dirty="0">
              <a:solidFill>
                <a:schemeClr val="tx1"/>
              </a:solidFill>
              <a:latin typeface="Arial"/>
            </a:endParaRPr>
          </a:p>
        </p:txBody>
      </p:sp>
      <p:sp>
        <p:nvSpPr>
          <p:cNvPr id="6" name="Rectangle 24"/>
          <p:cNvSpPr>
            <a:spLocks noChangeArrowheads="1"/>
          </p:cNvSpPr>
          <p:nvPr/>
        </p:nvSpPr>
        <p:spPr bwMode="auto">
          <a:xfrm>
            <a:off x="8360819" y="6587066"/>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tx1"/>
                </a:solidFill>
                <a:latin typeface="Arial" charset="0"/>
              </a:rPr>
              <a:t>EXPI, Aug. 2012</a:t>
            </a:r>
            <a:endParaRPr lang="en-US" sz="1000" b="0" dirty="0">
              <a:solidFill>
                <a:schemeClr val="tx1"/>
              </a:solidFill>
              <a:latin typeface="Arial"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22530" name="Date Placeholder 3"/>
          <p:cNvSpPr>
            <a:spLocks noGrp="1"/>
          </p:cNvSpPr>
          <p:nvPr>
            <p:ph type="dt" sz="quarter" idx="10"/>
          </p:nvPr>
        </p:nvSpPr>
        <p:spPr>
          <a:noFill/>
        </p:spPr>
        <p:txBody>
          <a:bodyPr/>
          <a:lstStyle/>
          <a:p>
            <a:r>
              <a:rPr lang="en-US">
                <a:latin typeface="Arial" charset="0"/>
              </a:rPr>
              <a:t>C.-E. Wulz</a:t>
            </a:r>
            <a:endParaRPr lang="en-US" b="0" i="0">
              <a:latin typeface="Arial" charset="0"/>
            </a:endParaRPr>
          </a:p>
        </p:txBody>
      </p:sp>
      <p:sp>
        <p:nvSpPr>
          <p:cNvPr id="22531" name="Slide Number Placeholder 4"/>
          <p:cNvSpPr>
            <a:spLocks noGrp="1"/>
          </p:cNvSpPr>
          <p:nvPr>
            <p:ph type="sldNum" sz="quarter" idx="11"/>
          </p:nvPr>
        </p:nvSpPr>
        <p:spPr>
          <a:noFill/>
        </p:spPr>
        <p:txBody>
          <a:bodyPr/>
          <a:lstStyle/>
          <a:p>
            <a:fld id="{C2B77ED3-60FA-254E-B49F-1C3F3153579A}" type="slidenum">
              <a:rPr lang="en-US">
                <a:latin typeface="Arial" charset="0"/>
              </a:rPr>
              <a:pPr/>
              <a:t>7</a:t>
            </a:fld>
            <a:endParaRPr lang="en-US" b="0" i="0">
              <a:latin typeface="Arial" charset="0"/>
            </a:endParaRPr>
          </a:p>
        </p:txBody>
      </p:sp>
      <p:sp>
        <p:nvSpPr>
          <p:cNvPr id="22537" name="Rectangle 19"/>
          <p:cNvSpPr>
            <a:spLocks noGrp="1" noChangeArrowheads="1"/>
          </p:cNvSpPr>
          <p:nvPr>
            <p:ph type="title"/>
          </p:nvPr>
        </p:nvSpPr>
        <p:spPr bwMode="auto">
          <a:xfrm>
            <a:off x="727075" y="315913"/>
            <a:ext cx="8559800" cy="476250"/>
          </a:xfrm>
          <a:gradFill rotWithShape="0">
            <a:gsLst>
              <a:gs pos="0">
                <a:srgbClr val="FFFFFF"/>
              </a:gs>
              <a:gs pos="100000">
                <a:srgbClr val="97C1E1"/>
              </a:gs>
            </a:gsLst>
            <a:lin ang="0" scaled="1"/>
          </a:gradFill>
          <a:ln>
            <a:miter lim="800000"/>
            <a:headEnd/>
            <a:tailEnd/>
          </a:ln>
        </p:spPr>
        <p:txBody>
          <a:bodyPr wrap="square" lIns="91440" tIns="45720" rIns="91440" bIns="45720" numCol="1" anchor="ctr" anchorCtr="0" compatLnSpc="1">
            <a:prstTxWarp prst="textNoShape">
              <a:avLst/>
            </a:prstTxWarp>
          </a:bodyPr>
          <a:lstStyle/>
          <a:p>
            <a:r>
              <a:rPr lang="de-DE" dirty="0" smtClean="0">
                <a:latin typeface="Trebuchet MS"/>
              </a:rPr>
              <a:t>Kraftteilchen</a:t>
            </a:r>
            <a:endParaRPr lang="de-DE" dirty="0">
              <a:latin typeface="Trebuchet MS"/>
            </a:endParaRPr>
          </a:p>
        </p:txBody>
      </p:sp>
      <p:sp>
        <p:nvSpPr>
          <p:cNvPr id="25" name="Rectangle 22"/>
          <p:cNvSpPr txBox="1">
            <a:spLocks noChangeArrowheads="1"/>
          </p:cNvSpPr>
          <p:nvPr/>
        </p:nvSpPr>
        <p:spPr bwMode="auto">
          <a:xfrm>
            <a:off x="431800" y="6553200"/>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e-CH" sz="1000" b="1" i="1" u="none" strike="noStrike" kern="1200" cap="none" spc="0" normalizeH="0" baseline="0" noProof="0" smtClean="0">
                <a:ln>
                  <a:noFill/>
                </a:ln>
                <a:solidFill>
                  <a:schemeClr val="bg1"/>
                </a:solidFill>
                <a:effectLst/>
                <a:uLnTx/>
                <a:uFillTx/>
                <a:latin typeface="Arial" pitchFamily="-106" charset="0"/>
                <a:ea typeface="+mn-ea"/>
                <a:cs typeface="+mn-cs"/>
              </a:rPr>
              <a:t>C.-E. Wulz</a:t>
            </a:r>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6" name="Rectangle 23"/>
          <p:cNvSpPr txBox="1">
            <a:spLocks noChangeArrowheads="1"/>
          </p:cNvSpPr>
          <p:nvPr/>
        </p:nvSpPr>
        <p:spPr bwMode="auto">
          <a:xfrm>
            <a:off x="4911725" y="6553200"/>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8B58F7E0-D61F-6E43-8EA6-C85A5A34E039}" type="slidenum">
              <a:rPr kumimoji="0" lang="en-US" sz="1000" b="1" i="1" u="none" strike="noStrike" kern="1200" cap="none" spc="0" normalizeH="0" baseline="0" noProof="0" smtClean="0">
                <a:ln>
                  <a:noFill/>
                </a:ln>
                <a:solidFill>
                  <a:schemeClr val="bg1"/>
                </a:solidFill>
                <a:effectLst/>
                <a:uLnTx/>
                <a:uFillTx/>
                <a:latin typeface="Arial" pitchFamily="-106"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a:t>
            </a:fld>
            <a:endParaRPr kumimoji="0" lang="en-US" sz="1000" b="0" i="1" u="none" strike="noStrike" kern="1200" cap="none" spc="0" normalizeH="0" baseline="0" noProof="0" dirty="0">
              <a:ln>
                <a:noFill/>
              </a:ln>
              <a:solidFill>
                <a:schemeClr val="bg1"/>
              </a:solidFill>
              <a:effectLst/>
              <a:uLnTx/>
              <a:uFillTx/>
              <a:latin typeface="Arial" pitchFamily="-106" charset="0"/>
              <a:ea typeface="+mn-ea"/>
              <a:cs typeface="+mn-cs"/>
            </a:endParaRPr>
          </a:p>
        </p:txBody>
      </p:sp>
      <p:sp>
        <p:nvSpPr>
          <p:cNvPr id="27"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
        <p:nvSpPr>
          <p:cNvPr id="19" name="TextBox 18"/>
          <p:cNvSpPr txBox="1"/>
          <p:nvPr/>
        </p:nvSpPr>
        <p:spPr>
          <a:xfrm>
            <a:off x="1354667" y="5677804"/>
            <a:ext cx="8009466" cy="523220"/>
          </a:xfrm>
          <a:prstGeom prst="rect">
            <a:avLst/>
          </a:prstGeom>
          <a:solidFill>
            <a:schemeClr val="tx1"/>
          </a:solidFill>
        </p:spPr>
        <p:txBody>
          <a:bodyPr wrap="square" rtlCol="0">
            <a:spAutoFit/>
          </a:bodyPr>
          <a:lstStyle/>
          <a:p>
            <a:pPr algn="just"/>
            <a:r>
              <a:rPr lang="en-US" sz="2800" b="0" dirty="0" err="1" smtClean="0">
                <a:solidFill>
                  <a:srgbClr val="FF0000"/>
                </a:solidFill>
                <a:latin typeface="Trebuchet MS"/>
              </a:rPr>
              <a:t>Teilchenaustausch</a:t>
            </a:r>
            <a:r>
              <a:rPr lang="en-US" sz="2800" b="0" dirty="0" smtClean="0">
                <a:solidFill>
                  <a:srgbClr val="FF0000"/>
                </a:solidFill>
                <a:latin typeface="Trebuchet MS"/>
              </a:rPr>
              <a:t> </a:t>
            </a:r>
            <a:r>
              <a:rPr lang="en-US" sz="2800" b="0" dirty="0" err="1" smtClean="0">
                <a:solidFill>
                  <a:srgbClr val="FF0000"/>
                </a:solidFill>
                <a:latin typeface="Trebuchet MS"/>
              </a:rPr>
              <a:t>ist</a:t>
            </a:r>
            <a:r>
              <a:rPr lang="en-US" sz="2800" b="0" dirty="0" smtClean="0">
                <a:solidFill>
                  <a:srgbClr val="FF0000"/>
                </a:solidFill>
                <a:latin typeface="Trebuchet MS"/>
              </a:rPr>
              <a:t> </a:t>
            </a:r>
            <a:r>
              <a:rPr lang="en-US" sz="2800" b="0" dirty="0" err="1" smtClean="0">
                <a:solidFill>
                  <a:srgbClr val="FF0000"/>
                </a:solidFill>
                <a:latin typeface="Trebuchet MS"/>
              </a:rPr>
              <a:t>für</a:t>
            </a:r>
            <a:r>
              <a:rPr lang="en-US" sz="2800" b="0" dirty="0" smtClean="0">
                <a:solidFill>
                  <a:srgbClr val="FF0000"/>
                </a:solidFill>
                <a:latin typeface="Trebuchet MS"/>
              </a:rPr>
              <a:t> Kraft </a:t>
            </a:r>
            <a:r>
              <a:rPr lang="en-US" sz="2800" b="0" dirty="0" err="1" smtClean="0">
                <a:solidFill>
                  <a:srgbClr val="FF0000"/>
                </a:solidFill>
                <a:latin typeface="Trebuchet MS"/>
              </a:rPr>
              <a:t>verantwortlich</a:t>
            </a:r>
            <a:r>
              <a:rPr lang="en-US" sz="2800" b="0" dirty="0" smtClean="0">
                <a:solidFill>
                  <a:srgbClr val="FF0000"/>
                </a:solidFill>
                <a:latin typeface="Trebuchet MS"/>
              </a:rPr>
              <a:t>.</a:t>
            </a:r>
            <a:endParaRPr lang="en-US" sz="2800" b="0" dirty="0">
              <a:solidFill>
                <a:srgbClr val="FF0000"/>
              </a:solidFill>
              <a:latin typeface="Trebuchet MS"/>
            </a:endParaRPr>
          </a:p>
        </p:txBody>
      </p:sp>
      <p:sp>
        <p:nvSpPr>
          <p:cNvPr id="31" name="Rectangle 27"/>
          <p:cNvSpPr>
            <a:spLocks noChangeArrowheads="1"/>
          </p:cNvSpPr>
          <p:nvPr/>
        </p:nvSpPr>
        <p:spPr bwMode="auto">
          <a:xfrm rot="16200000">
            <a:off x="4929724" y="3092438"/>
            <a:ext cx="10668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sp>
        <p:nvSpPr>
          <p:cNvPr id="33" name="Rectangle 26"/>
          <p:cNvSpPr>
            <a:spLocks noChangeArrowheads="1"/>
          </p:cNvSpPr>
          <p:nvPr/>
        </p:nvSpPr>
        <p:spPr bwMode="auto">
          <a:xfrm rot="16200000">
            <a:off x="4872574" y="4330688"/>
            <a:ext cx="1181100" cy="482600"/>
          </a:xfrm>
          <a:prstGeom prst="rect">
            <a:avLst/>
          </a:prstGeom>
          <a:solidFill>
            <a:schemeClr val="tx1"/>
          </a:solidFill>
          <a:ln w="9525">
            <a:noFill/>
            <a:miter lim="800000"/>
            <a:headEnd/>
            <a:tailEnd/>
          </a:ln>
        </p:spPr>
        <p:txBody>
          <a:bodyPr wrap="none" anchor="ctr">
            <a:prstTxWarp prst="textNoShape">
              <a:avLst/>
            </a:prstTxWarp>
          </a:bodyPr>
          <a:lstStyle/>
          <a:p>
            <a:endParaRPr lang="en-US"/>
          </a:p>
        </p:txBody>
      </p:sp>
      <p:grpSp>
        <p:nvGrpSpPr>
          <p:cNvPr id="18" name="Group 17"/>
          <p:cNvGrpSpPr/>
          <p:nvPr/>
        </p:nvGrpSpPr>
        <p:grpSpPr>
          <a:xfrm>
            <a:off x="1573808" y="1225625"/>
            <a:ext cx="5081984" cy="4166583"/>
            <a:chOff x="2961349" y="1632028"/>
            <a:chExt cx="5081984" cy="4166583"/>
          </a:xfrm>
        </p:grpSpPr>
        <p:pic>
          <p:nvPicPr>
            <p:cNvPr id="10" name="Picture 9" descr="bosonexchange.jpg"/>
            <p:cNvPicPr>
              <a:picLocks noChangeAspect="1"/>
            </p:cNvPicPr>
            <p:nvPr/>
          </p:nvPicPr>
          <p:blipFill>
            <a:blip r:embed="rId3"/>
            <a:srcRect t="12918" b="23991"/>
            <a:stretch>
              <a:fillRect/>
            </a:stretch>
          </p:blipFill>
          <p:spPr>
            <a:xfrm>
              <a:off x="2961349" y="1632028"/>
              <a:ext cx="5081984" cy="4166583"/>
            </a:xfrm>
            <a:prstGeom prst="rect">
              <a:avLst/>
            </a:prstGeom>
          </p:spPr>
        </p:pic>
        <p:sp>
          <p:nvSpPr>
            <p:cNvPr id="14" name="Rectangle 13"/>
            <p:cNvSpPr/>
            <p:nvPr/>
          </p:nvSpPr>
          <p:spPr bwMode="auto">
            <a:xfrm>
              <a:off x="3014133" y="4114800"/>
              <a:ext cx="220134" cy="3894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5" name="Rectangle 14"/>
            <p:cNvSpPr/>
            <p:nvPr/>
          </p:nvSpPr>
          <p:spPr bwMode="auto">
            <a:xfrm>
              <a:off x="3369733" y="1930400"/>
              <a:ext cx="897467" cy="33866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6" name="Rectangle 15"/>
            <p:cNvSpPr/>
            <p:nvPr/>
          </p:nvSpPr>
          <p:spPr bwMode="auto">
            <a:xfrm>
              <a:off x="6587067" y="1964266"/>
              <a:ext cx="914400" cy="338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2" name="TextBox 11"/>
            <p:cNvSpPr txBox="1"/>
            <p:nvPr/>
          </p:nvSpPr>
          <p:spPr>
            <a:xfrm rot="16200000">
              <a:off x="6942669" y="3581421"/>
              <a:ext cx="1676399" cy="400110"/>
            </a:xfrm>
            <a:prstGeom prst="rect">
              <a:avLst/>
            </a:prstGeom>
            <a:noFill/>
          </p:spPr>
          <p:txBody>
            <a:bodyPr wrap="square" rtlCol="0">
              <a:spAutoFit/>
            </a:bodyPr>
            <a:lstStyle/>
            <a:p>
              <a:pPr algn="just"/>
              <a:r>
                <a:rPr lang="en-US" sz="2000" b="0" dirty="0" smtClean="0">
                  <a:solidFill>
                    <a:schemeClr val="tx1"/>
                  </a:solidFill>
                  <a:latin typeface="Trebuchet MS"/>
                </a:rPr>
                <a:t>L.J. Curtis</a:t>
              </a:r>
              <a:endParaRPr lang="en-US" sz="2000" b="0" dirty="0">
                <a:solidFill>
                  <a:schemeClr val="tx1"/>
                </a:solidFill>
                <a:latin typeface="Trebuchet MS"/>
              </a:endParaRPr>
            </a:p>
          </p:txBody>
        </p:sp>
      </p:grpSp>
      <p:grpSp>
        <p:nvGrpSpPr>
          <p:cNvPr id="37" name="Group 36"/>
          <p:cNvGrpSpPr/>
          <p:nvPr/>
        </p:nvGrpSpPr>
        <p:grpSpPr>
          <a:xfrm>
            <a:off x="7518400" y="1794933"/>
            <a:ext cx="965200" cy="2803103"/>
            <a:chOff x="7518400" y="1794933"/>
            <a:chExt cx="965200" cy="2803103"/>
          </a:xfrm>
        </p:grpSpPr>
        <p:pic>
          <p:nvPicPr>
            <p:cNvPr id="24" name="Picture 10"/>
            <p:cNvPicPr>
              <a:picLocks noChangeAspect="1" noChangeArrowheads="1"/>
            </p:cNvPicPr>
            <p:nvPr/>
          </p:nvPicPr>
          <p:blipFill>
            <a:blip r:embed="rId4"/>
            <a:srcRect l="70866" t="25469" r="13780" b="17510"/>
            <a:stretch>
              <a:fillRect/>
            </a:stretch>
          </p:blipFill>
          <p:spPr bwMode="auto">
            <a:xfrm>
              <a:off x="7610699" y="1937530"/>
              <a:ext cx="627365" cy="2660506"/>
            </a:xfrm>
            <a:prstGeom prst="rect">
              <a:avLst/>
            </a:prstGeom>
            <a:noFill/>
            <a:ln w="9525">
              <a:noFill/>
              <a:miter lim="800000"/>
              <a:headEnd/>
              <a:tailEnd/>
            </a:ln>
          </p:spPr>
        </p:pic>
        <p:sp>
          <p:nvSpPr>
            <p:cNvPr id="36" name="Rectangle 35"/>
            <p:cNvSpPr/>
            <p:nvPr/>
          </p:nvSpPr>
          <p:spPr bwMode="auto">
            <a:xfrm>
              <a:off x="7518400" y="1794933"/>
              <a:ext cx="965200" cy="338667"/>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sp>
        <p:nvSpPr>
          <p:cNvPr id="20" name="TextBox 19"/>
          <p:cNvSpPr txBox="1"/>
          <p:nvPr/>
        </p:nvSpPr>
        <p:spPr>
          <a:xfrm>
            <a:off x="6925734" y="1529136"/>
            <a:ext cx="2285999" cy="523220"/>
          </a:xfrm>
          <a:prstGeom prst="rect">
            <a:avLst/>
          </a:prstGeom>
          <a:solidFill>
            <a:schemeClr val="tx1"/>
          </a:solidFill>
        </p:spPr>
        <p:txBody>
          <a:bodyPr wrap="square" rtlCol="0">
            <a:spAutoFit/>
          </a:bodyPr>
          <a:lstStyle/>
          <a:p>
            <a:pPr algn="just"/>
            <a:r>
              <a:rPr lang="en-US" sz="2800" b="0" dirty="0" err="1" smtClean="0">
                <a:solidFill>
                  <a:srgbClr val="27BCFF"/>
                </a:solidFill>
                <a:latin typeface="Trebuchet MS"/>
              </a:rPr>
              <a:t>Eichbosonen</a:t>
            </a:r>
            <a:endParaRPr lang="en-US" sz="2800" b="0" dirty="0">
              <a:solidFill>
                <a:srgbClr val="27BCFF"/>
              </a:solidFill>
              <a:latin typeface="Trebuchet M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rotWithShape="1">
          <a:blip r:embed="rId3"/>
          <a:tile tx="0" ty="0" sx="100000" sy="100000" flip="none" algn="tl"/>
        </a:blipFill>
        <a:effectLst/>
      </p:bgPr>
    </p:bg>
    <p:spTree>
      <p:nvGrpSpPr>
        <p:cNvPr id="1" name=""/>
        <p:cNvGrpSpPr/>
        <p:nvPr/>
      </p:nvGrpSpPr>
      <p:grpSpPr>
        <a:xfrm>
          <a:off x="0" y="0"/>
          <a:ext cx="0" cy="0"/>
          <a:chOff x="0" y="0"/>
          <a:chExt cx="0" cy="0"/>
        </a:xfrm>
      </p:grpSpPr>
      <p:sp>
        <p:nvSpPr>
          <p:cNvPr id="20537" name="Rectangle 70"/>
          <p:cNvSpPr>
            <a:spLocks noGrp="1" noChangeArrowheads="1"/>
          </p:cNvSpPr>
          <p:nvPr>
            <p:ph type="title"/>
          </p:nvPr>
        </p:nvSpPr>
        <p:spPr>
          <a:xfrm>
            <a:off x="757771" y="1121840"/>
            <a:ext cx="8382000" cy="482600"/>
          </a:xfrm>
        </p:spPr>
        <p:txBody>
          <a:bodyPr/>
          <a:lstStyle/>
          <a:p>
            <a:r>
              <a:rPr lang="en-US" sz="3600" dirty="0">
                <a:latin typeface="Trebuchet MS"/>
              </a:rPr>
              <a:t>Die </a:t>
            </a:r>
            <a:r>
              <a:rPr lang="en-US" sz="3600" dirty="0" err="1">
                <a:latin typeface="Trebuchet MS"/>
              </a:rPr>
              <a:t>fundamentalen</a:t>
            </a:r>
            <a:r>
              <a:rPr lang="en-US" sz="3600" dirty="0">
                <a:latin typeface="Trebuchet MS"/>
              </a:rPr>
              <a:t> </a:t>
            </a:r>
            <a:r>
              <a:rPr lang="en-US" sz="3600" dirty="0" err="1">
                <a:latin typeface="Trebuchet MS"/>
              </a:rPr>
              <a:t>Kräfte</a:t>
            </a:r>
            <a:endParaRPr lang="en-US" sz="3600" dirty="0">
              <a:latin typeface="Trebuchet MS"/>
            </a:endParaRPr>
          </a:p>
        </p:txBody>
      </p:sp>
      <p:graphicFrame>
        <p:nvGraphicFramePr>
          <p:cNvPr id="58" name="Table 57"/>
          <p:cNvGraphicFramePr>
            <a:graphicFrameLocks noGrp="1"/>
          </p:cNvGraphicFramePr>
          <p:nvPr/>
        </p:nvGraphicFramePr>
        <p:xfrm>
          <a:off x="1329268" y="2133609"/>
          <a:ext cx="7442200" cy="2525076"/>
        </p:xfrm>
        <a:graphic>
          <a:graphicData uri="http://schemas.openxmlformats.org/drawingml/2006/table">
            <a:tbl>
              <a:tblPr firstRow="1" bandRow="1">
                <a:tableStyleId>{21E4AEA4-8DFA-4A89-87EB-49C32662AFE0}</a:tableStyleId>
              </a:tblPr>
              <a:tblGrid>
                <a:gridCol w="2052796"/>
                <a:gridCol w="1668304"/>
                <a:gridCol w="1860550"/>
                <a:gridCol w="1860550"/>
              </a:tblGrid>
              <a:tr h="761148">
                <a:tc>
                  <a:txBody>
                    <a:bodyPr/>
                    <a:lstStyle/>
                    <a:p>
                      <a:pPr algn="ctr"/>
                      <a:r>
                        <a:rPr lang="en-US" dirty="0" smtClean="0"/>
                        <a:t>KRAFT</a:t>
                      </a:r>
                      <a:endParaRPr lang="en-US" dirty="0"/>
                    </a:p>
                  </a:txBody>
                  <a:tcPr/>
                </a:tc>
                <a:tc>
                  <a:txBody>
                    <a:bodyPr/>
                    <a:lstStyle/>
                    <a:p>
                      <a:pPr algn="ctr"/>
                      <a:r>
                        <a:rPr lang="en-US" dirty="0" smtClean="0"/>
                        <a:t>RELATIVE STÄRKE</a:t>
                      </a:r>
                      <a:endParaRPr lang="en-US" dirty="0"/>
                    </a:p>
                  </a:txBody>
                  <a:tcPr/>
                </a:tc>
                <a:tc>
                  <a:txBody>
                    <a:bodyPr/>
                    <a:lstStyle/>
                    <a:p>
                      <a:pPr algn="ctr"/>
                      <a:r>
                        <a:rPr lang="en-US" dirty="0" smtClean="0"/>
                        <a:t>REICHWEITE</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VERMITTLER</a:t>
                      </a:r>
                    </a:p>
                    <a:p>
                      <a:pPr algn="ctr"/>
                      <a:endParaRPr lang="en-US" dirty="0"/>
                    </a:p>
                  </a:txBody>
                  <a:tcPr/>
                </a:tc>
              </a:tr>
              <a:tr h="440982">
                <a:tc>
                  <a:txBody>
                    <a:bodyPr/>
                    <a:lstStyle/>
                    <a:p>
                      <a:r>
                        <a:rPr lang="en-US" dirty="0" smtClean="0"/>
                        <a:t>Stark</a:t>
                      </a:r>
                      <a:endParaRPr lang="en-US" dirty="0"/>
                    </a:p>
                  </a:txBody>
                  <a:tcPr/>
                </a:tc>
                <a:tc>
                  <a:txBody>
                    <a:bodyPr/>
                    <a:lstStyle/>
                    <a:p>
                      <a:pPr algn="ctr"/>
                      <a:r>
                        <a:rPr lang="en-US" dirty="0" smtClean="0"/>
                        <a:t>1 </a:t>
                      </a:r>
                      <a:endParaRPr lang="en-US" dirty="0"/>
                    </a:p>
                  </a:txBody>
                  <a:tcPr/>
                </a:tc>
                <a:tc>
                  <a:txBody>
                    <a:bodyPr/>
                    <a:lstStyle/>
                    <a:p>
                      <a:pPr algn="ctr"/>
                      <a:r>
                        <a:rPr lang="en-US" dirty="0" smtClean="0"/>
                        <a:t>10</a:t>
                      </a:r>
                      <a:r>
                        <a:rPr lang="en-US" baseline="30000" dirty="0" smtClean="0"/>
                        <a:t>-15 </a:t>
                      </a:r>
                      <a:r>
                        <a:rPr lang="en-US" dirty="0" err="1" smtClean="0"/>
                        <a:t>m</a:t>
                      </a:r>
                      <a:endParaRPr lang="en-US" dirty="0"/>
                    </a:p>
                  </a:txBody>
                  <a:tcPr/>
                </a:tc>
                <a:tc>
                  <a:txBody>
                    <a:bodyPr/>
                    <a:lstStyle/>
                    <a:p>
                      <a:pPr algn="ctr"/>
                      <a:r>
                        <a:rPr lang="en-US" dirty="0" err="1" smtClean="0"/>
                        <a:t>Gluonen</a:t>
                      </a:r>
                      <a:endParaRPr lang="en-US" dirty="0"/>
                    </a:p>
                  </a:txBody>
                  <a:tcPr/>
                </a:tc>
              </a:tr>
              <a:tr h="440982">
                <a:tc>
                  <a:txBody>
                    <a:bodyPr/>
                    <a:lstStyle/>
                    <a:p>
                      <a:r>
                        <a:rPr lang="en-US" dirty="0" err="1" smtClean="0"/>
                        <a:t>Schwach</a:t>
                      </a:r>
                      <a:endParaRPr lang="en-US" dirty="0"/>
                    </a:p>
                  </a:txBody>
                  <a:tcPr/>
                </a:tc>
                <a:tc>
                  <a:txBody>
                    <a:bodyPr/>
                    <a:lstStyle/>
                    <a:p>
                      <a:pPr algn="ctr"/>
                      <a:r>
                        <a:rPr lang="en-US" dirty="0" smtClean="0"/>
                        <a:t>10</a:t>
                      </a:r>
                      <a:r>
                        <a:rPr lang="en-US" baseline="30000" dirty="0" smtClean="0"/>
                        <a:t>-6</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-18 </a:t>
                      </a:r>
                      <a:r>
                        <a:rPr lang="en-US" dirty="0" err="1" smtClean="0"/>
                        <a:t>m</a:t>
                      </a:r>
                      <a:endParaRPr lang="en-US" dirty="0" smtClean="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W,</a:t>
                      </a:r>
                      <a:r>
                        <a:rPr lang="en-US" baseline="0" dirty="0" smtClean="0"/>
                        <a:t> Z</a:t>
                      </a:r>
                      <a:endParaRPr lang="en-US" dirty="0" smtClean="0"/>
                    </a:p>
                  </a:txBody>
                  <a:tcPr/>
                </a:tc>
              </a:tr>
              <a:tr h="440982">
                <a:tc>
                  <a:txBody>
                    <a:bodyPr/>
                    <a:lstStyle/>
                    <a:p>
                      <a:r>
                        <a:rPr lang="en-US" smtClean="0"/>
                        <a:t>Elektromagnetisch</a:t>
                      </a:r>
                      <a:endParaRPr lang="en-US"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smtClean="0"/>
                        <a:t>10</a:t>
                      </a:r>
                      <a:r>
                        <a:rPr lang="en-US" baseline="30000" dirty="0" smtClean="0"/>
                        <a:t>-2</a:t>
                      </a:r>
                      <a:endParaRPr lang="en-US" dirty="0"/>
                    </a:p>
                  </a:txBody>
                  <a:tcPr/>
                </a:tc>
                <a:tc>
                  <a:txBody>
                    <a:bodyPr/>
                    <a:lstStyle/>
                    <a:p>
                      <a:pPr algn="ctr"/>
                      <a:r>
                        <a:rPr lang="en-US" dirty="0" err="1" smtClean="0"/>
                        <a:t>unendlich</a:t>
                      </a:r>
                      <a:endParaRPr lang="en-US" dirty="0"/>
                    </a:p>
                  </a:txBody>
                  <a:tcPr/>
                </a:tc>
                <a:tc>
                  <a:txBody>
                    <a:bodyPr/>
                    <a:lstStyle/>
                    <a:p>
                      <a:pPr algn="ctr"/>
                      <a:r>
                        <a:rPr lang="en-US" dirty="0" smtClean="0"/>
                        <a:t>Photon</a:t>
                      </a:r>
                      <a:endParaRPr lang="en-US" dirty="0"/>
                    </a:p>
                  </a:txBody>
                  <a:tcPr/>
                </a:tc>
              </a:tr>
              <a:tr h="440982">
                <a:tc>
                  <a:txBody>
                    <a:bodyPr/>
                    <a:lstStyle/>
                    <a:p>
                      <a:r>
                        <a:rPr lang="en-US" dirty="0" err="1" smtClean="0"/>
                        <a:t>Schwerkraft</a:t>
                      </a:r>
                      <a:endParaRPr lang="en-US" dirty="0"/>
                    </a:p>
                  </a:txBody>
                  <a:tcPr/>
                </a:tc>
                <a:tc>
                  <a:txBody>
                    <a:bodyPr/>
                    <a:lstStyle/>
                    <a:p>
                      <a:pPr algn="ctr"/>
                      <a:r>
                        <a:rPr lang="en-US" dirty="0" smtClean="0"/>
                        <a:t>10</a:t>
                      </a:r>
                      <a:r>
                        <a:rPr lang="en-US" baseline="30000" dirty="0" smtClean="0"/>
                        <a:t>-38 </a:t>
                      </a:r>
                      <a:endParaRPr lang="en-US" dirty="0"/>
                    </a:p>
                  </a:txBody>
                  <a:tcPr/>
                </a:tc>
                <a:tc>
                  <a:txBody>
                    <a:bodyPr/>
                    <a:lstStyle/>
                    <a:p>
                      <a:pPr algn="ctr"/>
                      <a:r>
                        <a:rPr lang="en-US" dirty="0" err="1" smtClean="0"/>
                        <a:t>unendlich</a:t>
                      </a:r>
                      <a:endParaRPr lang="en-US" dirty="0"/>
                    </a:p>
                  </a:txBody>
                  <a:tcPr/>
                </a:tc>
                <a:tc>
                  <a:txBody>
                    <a:bodyPr/>
                    <a:lstStyle/>
                    <a:p>
                      <a:pPr algn="ctr"/>
                      <a:r>
                        <a:rPr lang="en-US" dirty="0" smtClean="0"/>
                        <a:t>Graviton</a:t>
                      </a:r>
                      <a:endParaRPr lang="en-US" dirty="0"/>
                    </a:p>
                  </a:txBody>
                  <a:tcPr/>
                </a:tc>
              </a:tr>
            </a:tbl>
          </a:graphicData>
        </a:graphic>
      </p:graphicFrame>
      <p:sp>
        <p:nvSpPr>
          <p:cNvPr id="4" name="Rectangle 22"/>
          <p:cNvSpPr>
            <a:spLocks noGrp="1" noChangeArrowheads="1"/>
          </p:cNvSpPr>
          <p:nvPr>
            <p:ph type="dt" sz="half" idx="4294967295"/>
          </p:nvPr>
        </p:nvSpPr>
        <p:spPr bwMode="auto">
          <a:xfrm>
            <a:off x="431800" y="653626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000" i="1">
                <a:solidFill>
                  <a:schemeClr val="tx1"/>
                </a:solidFill>
                <a:latin typeface="Arial" pitchFamily="-106" charset="0"/>
              </a:defRPr>
            </a:lvl1pPr>
          </a:lstStyle>
          <a:p>
            <a:pPr>
              <a:defRPr/>
            </a:pPr>
            <a:r>
              <a:rPr lang="de-CH" smtClean="0"/>
              <a:t>C.-E. Wulz</a:t>
            </a:r>
            <a:endParaRPr lang="en-US" b="0"/>
          </a:p>
        </p:txBody>
      </p:sp>
      <p:sp>
        <p:nvSpPr>
          <p:cNvPr id="5" name="Rectangle 23"/>
          <p:cNvSpPr>
            <a:spLocks noGrp="1" noChangeArrowheads="1"/>
          </p:cNvSpPr>
          <p:nvPr>
            <p:ph type="sldNum" sz="quarter" idx="4294967295"/>
          </p:nvPr>
        </p:nvSpPr>
        <p:spPr bwMode="auto">
          <a:xfrm>
            <a:off x="4911725" y="653626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000" i="1">
                <a:solidFill>
                  <a:schemeClr val="tx1"/>
                </a:solidFill>
                <a:latin typeface="Arial" pitchFamily="-106" charset="0"/>
              </a:defRPr>
            </a:lvl1pPr>
          </a:lstStyle>
          <a:p>
            <a:pPr>
              <a:defRPr/>
            </a:pPr>
            <a:fld id="{8B58F7E0-D61F-6E43-8EA6-C85A5A34E039}" type="slidenum">
              <a:rPr lang="en-US"/>
              <a:pPr>
                <a:defRPr/>
              </a:pPr>
              <a:t>8</a:t>
            </a:fld>
            <a:endParaRPr lang="en-US" b="0"/>
          </a:p>
        </p:txBody>
      </p:sp>
      <p:pic>
        <p:nvPicPr>
          <p:cNvPr id="6" name="Picture 5" descr="IsaacNewtonapple.JPG"/>
          <p:cNvPicPr>
            <a:picLocks noChangeAspect="1"/>
          </p:cNvPicPr>
          <p:nvPr/>
        </p:nvPicPr>
        <p:blipFill>
          <a:blip r:embed="rId4"/>
          <a:stretch>
            <a:fillRect/>
          </a:stretch>
        </p:blipFill>
        <p:spPr>
          <a:xfrm>
            <a:off x="7164815" y="4775209"/>
            <a:ext cx="1321121" cy="1083732"/>
          </a:xfrm>
          <a:prstGeom prst="rect">
            <a:avLst/>
          </a:prstGeom>
        </p:spPr>
      </p:pic>
      <p:grpSp>
        <p:nvGrpSpPr>
          <p:cNvPr id="7" name="Group 6"/>
          <p:cNvGrpSpPr/>
          <p:nvPr/>
        </p:nvGrpSpPr>
        <p:grpSpPr>
          <a:xfrm>
            <a:off x="1642533" y="4876808"/>
            <a:ext cx="1303867" cy="1117592"/>
            <a:chOff x="5842000" y="2641600"/>
            <a:chExt cx="3835400" cy="3589867"/>
          </a:xfrm>
        </p:grpSpPr>
        <p:pic>
          <p:nvPicPr>
            <p:cNvPr id="8" name="Picture 7" descr="QuarksGluons.jpg"/>
            <p:cNvPicPr>
              <a:picLocks noChangeAspect="1"/>
            </p:cNvPicPr>
            <p:nvPr/>
          </p:nvPicPr>
          <p:blipFill>
            <a:blip r:embed="rId5"/>
            <a:srcRect l="31364" t="2197" b="-11756"/>
            <a:stretch>
              <a:fillRect/>
            </a:stretch>
          </p:blipFill>
          <p:spPr>
            <a:xfrm>
              <a:off x="5842000" y="2641600"/>
              <a:ext cx="3835400" cy="3589867"/>
            </a:xfrm>
            <a:prstGeom prst="rect">
              <a:avLst/>
            </a:prstGeom>
          </p:spPr>
        </p:pic>
        <p:sp>
          <p:nvSpPr>
            <p:cNvPr id="9" name="Rectangle 8"/>
            <p:cNvSpPr/>
            <p:nvPr/>
          </p:nvSpPr>
          <p:spPr bwMode="auto">
            <a:xfrm>
              <a:off x="5842000" y="3318933"/>
              <a:ext cx="406400" cy="25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sp>
          <p:nvSpPr>
            <p:cNvPr id="10" name="Rectangle 9"/>
            <p:cNvSpPr/>
            <p:nvPr/>
          </p:nvSpPr>
          <p:spPr bwMode="auto">
            <a:xfrm>
              <a:off x="5858933" y="4572000"/>
              <a:ext cx="355600" cy="16933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rgbClr val="DDFFF6"/>
                </a:solidFill>
                <a:effectLst/>
                <a:latin typeface="Times New Roman" pitchFamily="-106" charset="0"/>
              </a:endParaRPr>
            </a:p>
          </p:txBody>
        </p:sp>
      </p:grpSp>
      <p:pic>
        <p:nvPicPr>
          <p:cNvPr id="11" name="Picture 10" descr="Radioactive.jpg"/>
          <p:cNvPicPr>
            <a:picLocks noChangeAspect="1"/>
          </p:cNvPicPr>
          <p:nvPr/>
        </p:nvPicPr>
        <p:blipFill>
          <a:blip r:embed="rId6"/>
          <a:stretch>
            <a:fillRect/>
          </a:stretch>
        </p:blipFill>
        <p:spPr>
          <a:xfrm>
            <a:off x="3609238" y="4910674"/>
            <a:ext cx="1017096" cy="982133"/>
          </a:xfrm>
          <a:prstGeom prst="rect">
            <a:avLst/>
          </a:prstGeom>
        </p:spPr>
      </p:pic>
      <p:pic>
        <p:nvPicPr>
          <p:cNvPr id="12" name="Picture 11" descr="electromagnetic.jpg"/>
          <p:cNvPicPr>
            <a:picLocks noChangeAspect="1"/>
          </p:cNvPicPr>
          <p:nvPr/>
        </p:nvPicPr>
        <p:blipFill>
          <a:blip r:embed="rId7"/>
          <a:stretch>
            <a:fillRect/>
          </a:stretch>
        </p:blipFill>
        <p:spPr>
          <a:xfrm rot="5400000">
            <a:off x="5489196" y="4741341"/>
            <a:ext cx="932768" cy="127000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3730" name="Date Placeholder 2"/>
          <p:cNvSpPr>
            <a:spLocks noGrp="1"/>
          </p:cNvSpPr>
          <p:nvPr>
            <p:ph type="dt" sz="quarter" idx="10"/>
          </p:nvPr>
        </p:nvSpPr>
        <p:spPr>
          <a:noFill/>
        </p:spPr>
        <p:txBody>
          <a:bodyPr/>
          <a:lstStyle/>
          <a:p>
            <a:r>
              <a:rPr lang="en-US" smtClean="0">
                <a:latin typeface="Arial" charset="0"/>
              </a:rPr>
              <a:t>C.-E. Wulz</a:t>
            </a:r>
            <a:endParaRPr lang="en-US" b="0" i="0" smtClean="0">
              <a:latin typeface="Arial" charset="0"/>
            </a:endParaRPr>
          </a:p>
        </p:txBody>
      </p:sp>
      <p:sp>
        <p:nvSpPr>
          <p:cNvPr id="73731" name="Slide Number Placeholder 3"/>
          <p:cNvSpPr>
            <a:spLocks noGrp="1"/>
          </p:cNvSpPr>
          <p:nvPr>
            <p:ph type="sldNum" sz="quarter" idx="11"/>
          </p:nvPr>
        </p:nvSpPr>
        <p:spPr>
          <a:noFill/>
        </p:spPr>
        <p:txBody>
          <a:bodyPr/>
          <a:lstStyle/>
          <a:p>
            <a:fld id="{5FA027A2-809B-8D4D-9BD1-A558DFD6BC9B}" type="slidenum">
              <a:rPr lang="en-US" smtClean="0">
                <a:latin typeface="Arial" charset="0"/>
              </a:rPr>
              <a:pPr/>
              <a:t>9</a:t>
            </a:fld>
            <a:endParaRPr lang="en-US" b="0" i="0" smtClean="0">
              <a:latin typeface="Arial" charset="0"/>
            </a:endParaRPr>
          </a:p>
        </p:txBody>
      </p:sp>
      <p:sp>
        <p:nvSpPr>
          <p:cNvPr id="7" name="Slide Number Placeholder 1"/>
          <p:cNvSpPr>
            <a:spLocks noGrp="1"/>
          </p:cNvSpPr>
          <p:nvPr>
            <p:ph type="sldNum" sz="quarter" idx="4294967295"/>
          </p:nvPr>
        </p:nvSpPr>
        <p:spPr>
          <a:xfrm>
            <a:off x="7099300" y="6248400"/>
            <a:ext cx="2063750" cy="457200"/>
          </a:xfrm>
          <a:prstGeom prst="rect">
            <a:avLst/>
          </a:prstGeom>
          <a:ln>
            <a:solidFill>
              <a:schemeClr val="bg1">
                <a:alpha val="0"/>
              </a:schemeClr>
            </a:solidFill>
          </a:ln>
        </p:spPr>
        <p:txBody>
          <a:bodyPr/>
          <a:lstStyle/>
          <a:p>
            <a:fld id="{3C488B3C-A177-424A-82BD-65A18B8394C2}" type="slidenum">
              <a:rPr lang="en-US" smtClean="0"/>
              <a:pPr/>
              <a:t>9</a:t>
            </a:fld>
            <a:endParaRPr lang="en-US"/>
          </a:p>
        </p:txBody>
      </p:sp>
      <p:pic>
        <p:nvPicPr>
          <p:cNvPr id="13" name="Picture 12"/>
          <p:cNvPicPr>
            <a:picLocks noChangeAspect="1" noChangeArrowheads="1"/>
          </p:cNvPicPr>
          <p:nvPr/>
        </p:nvPicPr>
        <p:blipFill>
          <a:blip r:embed="rId4"/>
          <a:srcRect/>
          <a:stretch>
            <a:fillRect/>
          </a:stretch>
        </p:blipFill>
        <p:spPr bwMode="auto">
          <a:xfrm>
            <a:off x="6739464" y="3767670"/>
            <a:ext cx="2559050" cy="2763149"/>
          </a:xfrm>
          <a:prstGeom prst="rect">
            <a:avLst/>
          </a:prstGeom>
          <a:noFill/>
        </p:spPr>
      </p:pic>
      <p:sp>
        <p:nvSpPr>
          <p:cNvPr id="14" name="Rectangle 13"/>
          <p:cNvSpPr>
            <a:spLocks noChangeArrowheads="1"/>
          </p:cNvSpPr>
          <p:nvPr/>
        </p:nvSpPr>
        <p:spPr bwMode="auto">
          <a:xfrm>
            <a:off x="1322926" y="405824"/>
            <a:ext cx="7296155" cy="584776"/>
          </a:xfrm>
          <a:prstGeom prst="rect">
            <a:avLst/>
          </a:prstGeom>
          <a:solidFill>
            <a:srgbClr val="F98120"/>
          </a:solidFill>
          <a:ln w="9525">
            <a:noFill/>
            <a:miter lim="800000"/>
            <a:headEnd/>
            <a:tailEnd/>
          </a:ln>
          <a:effectLst/>
        </p:spPr>
        <p:txBody>
          <a:bodyPr wrap="square">
            <a:prstTxWarp prst="textNoShape">
              <a:avLst/>
            </a:prstTxWarp>
            <a:spAutoFit/>
          </a:bodyPr>
          <a:lstStyle/>
          <a:p>
            <a:pPr algn="ctr"/>
            <a:r>
              <a:rPr lang="en-GB" sz="3200" b="1" i="1" dirty="0" err="1" smtClean="0">
                <a:solidFill>
                  <a:schemeClr val="bg1"/>
                </a:solidFill>
                <a:effectLst>
                  <a:outerShdw blurRad="38100" dist="38100" dir="2700000" algn="tl">
                    <a:srgbClr val="000000"/>
                  </a:outerShdw>
                </a:effectLst>
                <a:latin typeface="Helvetica" pitchFamily="-109" charset="0"/>
              </a:rPr>
              <a:t>Entdeckung</a:t>
            </a:r>
            <a:r>
              <a:rPr lang="en-GB" sz="3200" b="1" i="1" dirty="0" smtClean="0">
                <a:solidFill>
                  <a:schemeClr val="bg1"/>
                </a:solidFill>
                <a:effectLst>
                  <a:outerShdw blurRad="38100" dist="38100" dir="2700000" algn="tl">
                    <a:srgbClr val="000000"/>
                  </a:outerShdw>
                </a:effectLst>
                <a:latin typeface="Helvetica" pitchFamily="-109" charset="0"/>
              </a:rPr>
              <a:t> </a:t>
            </a:r>
            <a:r>
              <a:rPr lang="en-GB" sz="3200" b="1" i="1" dirty="0" err="1" smtClean="0">
                <a:solidFill>
                  <a:schemeClr val="bg1"/>
                </a:solidFill>
                <a:effectLst>
                  <a:outerShdw blurRad="38100" dist="38100" dir="2700000" algn="tl">
                    <a:srgbClr val="000000"/>
                  </a:outerShdw>
                </a:effectLst>
                <a:latin typeface="Helvetica" pitchFamily="-109" charset="0"/>
              </a:rPr>
              <a:t>der</a:t>
            </a:r>
            <a:r>
              <a:rPr lang="en-GB" sz="3200" b="1" i="1" dirty="0" smtClean="0">
                <a:solidFill>
                  <a:schemeClr val="bg1"/>
                </a:solidFill>
                <a:effectLst>
                  <a:outerShdw blurRad="38100" dist="38100" dir="2700000" algn="tl">
                    <a:srgbClr val="000000"/>
                  </a:outerShdw>
                </a:effectLst>
                <a:latin typeface="Helvetica" pitchFamily="-109" charset="0"/>
              </a:rPr>
              <a:t> W und Z am CERN</a:t>
            </a:r>
            <a:endParaRPr lang="en-GB" sz="3200" b="1" i="1" baseline="-25000" dirty="0" smtClean="0">
              <a:solidFill>
                <a:schemeClr val="bg1"/>
              </a:solidFill>
              <a:effectLst>
                <a:outerShdw blurRad="38100" dist="38100" dir="2700000" algn="tl">
                  <a:srgbClr val="000000"/>
                </a:outerShdw>
              </a:effectLst>
              <a:latin typeface="Helvetica" pitchFamily="-109" charset="0"/>
            </a:endParaRPr>
          </a:p>
        </p:txBody>
      </p:sp>
      <p:sp>
        <p:nvSpPr>
          <p:cNvPr id="15" name="Rectangle 19"/>
          <p:cNvSpPr>
            <a:spLocks noChangeArrowheads="1"/>
          </p:cNvSpPr>
          <p:nvPr/>
        </p:nvSpPr>
        <p:spPr bwMode="auto">
          <a:xfrm>
            <a:off x="1663714" y="1143004"/>
            <a:ext cx="7412554" cy="523220"/>
          </a:xfrm>
          <a:prstGeom prst="rect">
            <a:avLst/>
          </a:prstGeom>
          <a:noFill/>
          <a:ln w="9525">
            <a:noFill/>
            <a:miter lim="800000"/>
            <a:headEnd/>
            <a:tailEnd/>
          </a:ln>
          <a:effectLst/>
        </p:spPr>
        <p:txBody>
          <a:bodyPr wrap="square">
            <a:prstTxWarp prst="textNoShape">
              <a:avLst/>
            </a:prstTxWarp>
            <a:spAutoFit/>
          </a:bodyPr>
          <a:lstStyle/>
          <a:p>
            <a:pPr>
              <a:defRPr/>
            </a:pPr>
            <a:r>
              <a:rPr lang="en-GB" sz="2800" dirty="0" err="1" smtClean="0">
                <a:solidFill>
                  <a:schemeClr val="bg1"/>
                </a:solidFill>
                <a:effectLst>
                  <a:outerShdw blurRad="38100" dist="38100" dir="2700000" algn="tl">
                    <a:srgbClr val="000000"/>
                  </a:outerShdw>
                </a:effectLst>
                <a:latin typeface="Helvetica" pitchFamily="-109" charset="0"/>
              </a:rPr>
              <a:t>Zerfall</a:t>
            </a:r>
            <a:r>
              <a:rPr lang="en-GB" sz="2800" dirty="0" smtClean="0">
                <a:solidFill>
                  <a:schemeClr val="bg1"/>
                </a:solidFill>
                <a:effectLst>
                  <a:outerShdw blurRad="38100" dist="38100" dir="2700000" algn="tl">
                    <a:srgbClr val="000000"/>
                  </a:outerShdw>
                </a:effectLst>
                <a:latin typeface="Helvetica" pitchFamily="-109" charset="0"/>
              </a:rPr>
              <a:t> </a:t>
            </a:r>
            <a:r>
              <a:rPr lang="en-GB" sz="2800" dirty="0" err="1" smtClean="0">
                <a:solidFill>
                  <a:schemeClr val="bg1"/>
                </a:solidFill>
                <a:effectLst>
                  <a:outerShdw blurRad="38100" dist="38100" dir="2700000" algn="tl">
                    <a:srgbClr val="000000"/>
                  </a:outerShdw>
                </a:effectLst>
                <a:latin typeface="Helvetica" pitchFamily="-109" charset="0"/>
              </a:rPr>
              <a:t>eines</a:t>
            </a:r>
            <a:r>
              <a:rPr lang="en-GB" sz="2800" dirty="0" smtClean="0">
                <a:solidFill>
                  <a:schemeClr val="bg1"/>
                </a:solidFill>
                <a:effectLst>
                  <a:outerShdw blurRad="38100" dist="38100" dir="2700000" algn="tl">
                    <a:srgbClr val="000000"/>
                  </a:outerShdw>
                </a:effectLst>
                <a:latin typeface="Helvetica" pitchFamily="-109" charset="0"/>
              </a:rPr>
              <a:t> Z-</a:t>
            </a:r>
            <a:r>
              <a:rPr lang="en-GB" sz="2800" dirty="0" err="1" smtClean="0">
                <a:solidFill>
                  <a:schemeClr val="bg1"/>
                </a:solidFill>
                <a:effectLst>
                  <a:outerShdw blurRad="38100" dist="38100" dir="2700000" algn="tl">
                    <a:srgbClr val="000000"/>
                  </a:outerShdw>
                </a:effectLst>
                <a:latin typeface="Helvetica" pitchFamily="-109" charset="0"/>
              </a:rPr>
              <a:t>Teilchens</a:t>
            </a:r>
            <a:r>
              <a:rPr lang="en-GB" sz="2800" dirty="0" smtClean="0">
                <a:solidFill>
                  <a:schemeClr val="bg1"/>
                </a:solidFill>
                <a:effectLst>
                  <a:outerShdw blurRad="38100" dist="38100" dir="2700000" algn="tl">
                    <a:srgbClr val="000000"/>
                  </a:outerShdw>
                </a:effectLst>
                <a:latin typeface="Helvetica" pitchFamily="-109" charset="0"/>
              </a:rPr>
              <a:t> in 2 </a:t>
            </a:r>
            <a:r>
              <a:rPr lang="en-GB" sz="2800" dirty="0" err="1" smtClean="0">
                <a:solidFill>
                  <a:schemeClr val="bg1"/>
                </a:solidFill>
                <a:effectLst>
                  <a:outerShdw blurRad="38100" dist="38100" dir="2700000" algn="tl">
                    <a:srgbClr val="000000"/>
                  </a:outerShdw>
                </a:effectLst>
                <a:latin typeface="Helvetica" pitchFamily="-109" charset="0"/>
              </a:rPr>
              <a:t>Elektronen</a:t>
            </a:r>
            <a:endParaRPr lang="en-US" sz="2800" dirty="0">
              <a:solidFill>
                <a:srgbClr val="C21E12"/>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latin typeface="Trebuchet MS" charset="0"/>
            </a:endParaRPr>
          </a:p>
        </p:txBody>
      </p:sp>
      <p:grpSp>
        <p:nvGrpSpPr>
          <p:cNvPr id="2" name="Group 16"/>
          <p:cNvGrpSpPr/>
          <p:nvPr/>
        </p:nvGrpSpPr>
        <p:grpSpPr>
          <a:xfrm>
            <a:off x="825500" y="4267201"/>
            <a:ext cx="3219450" cy="2246531"/>
            <a:chOff x="762000" y="4267200"/>
            <a:chExt cx="2971800" cy="2246531"/>
          </a:xfrm>
        </p:grpSpPr>
        <p:pic>
          <p:nvPicPr>
            <p:cNvPr id="11" name="Picture 10" descr="IMGP0261.JPG"/>
            <p:cNvPicPr>
              <a:picLocks noChangeAspect="1"/>
            </p:cNvPicPr>
            <p:nvPr/>
          </p:nvPicPr>
          <p:blipFill>
            <a:blip r:embed="rId5"/>
            <a:stretch>
              <a:fillRect/>
            </a:stretch>
          </p:blipFill>
          <p:spPr>
            <a:xfrm>
              <a:off x="762000" y="4267200"/>
              <a:ext cx="2971800" cy="2228850"/>
            </a:xfrm>
            <a:prstGeom prst="rect">
              <a:avLst/>
            </a:prstGeom>
          </p:spPr>
        </p:pic>
        <p:pic>
          <p:nvPicPr>
            <p:cNvPr id="12" name="Picture 11" descr="nobel_medal.jpg"/>
            <p:cNvPicPr>
              <a:picLocks noChangeAspect="1"/>
            </p:cNvPicPr>
            <p:nvPr/>
          </p:nvPicPr>
          <p:blipFill>
            <a:blip r:embed="rId6"/>
            <a:stretch>
              <a:fillRect/>
            </a:stretch>
          </p:blipFill>
          <p:spPr>
            <a:xfrm>
              <a:off x="914400" y="5715000"/>
              <a:ext cx="457200" cy="457200"/>
            </a:xfrm>
            <a:prstGeom prst="rect">
              <a:avLst/>
            </a:prstGeom>
          </p:spPr>
        </p:pic>
        <p:sp>
          <p:nvSpPr>
            <p:cNvPr id="16" name="Rectangle 19"/>
            <p:cNvSpPr>
              <a:spLocks noChangeArrowheads="1"/>
            </p:cNvSpPr>
            <p:nvPr/>
          </p:nvSpPr>
          <p:spPr bwMode="auto">
            <a:xfrm>
              <a:off x="838200" y="5867400"/>
              <a:ext cx="1524000" cy="646331"/>
            </a:xfrm>
            <a:prstGeom prst="rect">
              <a:avLst/>
            </a:prstGeom>
            <a:noFill/>
            <a:ln w="9525">
              <a:noFill/>
              <a:miter lim="800000"/>
              <a:headEnd/>
              <a:tailEnd/>
            </a:ln>
            <a:effectLst/>
          </p:spPr>
          <p:txBody>
            <a:bodyPr wrap="square">
              <a:prstTxWarp prst="textNoShape">
                <a:avLst/>
              </a:prstTxWarp>
              <a:spAutoFit/>
            </a:bodyPr>
            <a:lstStyle/>
            <a:p>
              <a:pPr>
                <a:defRPr/>
              </a:pPr>
              <a:r>
                <a:rPr lang="en-GB" sz="1800" dirty="0" smtClean="0">
                  <a:solidFill>
                    <a:schemeClr val="bg1"/>
                  </a:solidFill>
                  <a:latin typeface="Helvetica" pitchFamily="-109" charset="0"/>
                </a:rPr>
                <a:t>        </a:t>
              </a:r>
              <a:r>
                <a:rPr lang="en-GB" sz="1800" dirty="0" smtClean="0">
                  <a:solidFill>
                    <a:srgbClr val="FFFF00"/>
                  </a:solidFill>
                  <a:latin typeface="Helvetica" pitchFamily="-109" charset="0"/>
                </a:rPr>
                <a:t>1984</a:t>
              </a:r>
            </a:p>
            <a:p>
              <a:pPr>
                <a:defRPr/>
              </a:pPr>
              <a:r>
                <a:rPr lang="en-GB" sz="1800" dirty="0" smtClean="0">
                  <a:solidFill>
                    <a:schemeClr val="bg1"/>
                  </a:solidFill>
                  <a:latin typeface="Helvetica" pitchFamily="-109" charset="0"/>
                </a:rPr>
                <a:t>Carlo Rubbia</a:t>
              </a:r>
              <a:endParaRPr lang="en-US" sz="1800" dirty="0">
                <a:solidFill>
                  <a:srgbClr val="C21E12"/>
                </a:solidFill>
                <a:latin typeface="Trebuchet MS" charset="0"/>
              </a:endParaRPr>
            </a:p>
          </p:txBody>
        </p:sp>
      </p:grpSp>
      <p:sp>
        <p:nvSpPr>
          <p:cNvPr id="19" name="Date Placeholder 2"/>
          <p:cNvSpPr txBox="1">
            <a:spLocks/>
          </p:cNvSpPr>
          <p:nvPr/>
        </p:nvSpPr>
        <p:spPr bwMode="auto">
          <a:xfrm>
            <a:off x="584200" y="6519337"/>
            <a:ext cx="2146300"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1" u="none" strike="noStrike" kern="1200" cap="none" spc="0" normalizeH="0" baseline="0" noProof="0" dirty="0" smtClean="0">
                <a:ln>
                  <a:noFill/>
                </a:ln>
                <a:solidFill>
                  <a:schemeClr val="bg1"/>
                </a:solidFill>
                <a:effectLst/>
                <a:uLnTx/>
                <a:uFillTx/>
                <a:latin typeface="Arial" charset="0"/>
                <a:ea typeface="+mn-ea"/>
                <a:cs typeface="+mn-cs"/>
              </a:rPr>
              <a:t>C.-E. </a:t>
            </a:r>
            <a:r>
              <a:rPr kumimoji="0" lang="en-US" sz="1000" b="1" i="1" u="none" strike="noStrike" kern="1200" cap="none" spc="0" normalizeH="0" baseline="0" noProof="0" dirty="0" err="1" smtClean="0">
                <a:ln>
                  <a:noFill/>
                </a:ln>
                <a:solidFill>
                  <a:schemeClr val="bg1"/>
                </a:solidFill>
                <a:effectLst/>
                <a:uLnTx/>
                <a:uFillTx/>
                <a:latin typeface="Arial" charset="0"/>
                <a:ea typeface="+mn-ea"/>
                <a:cs typeface="+mn-cs"/>
              </a:rPr>
              <a:t>Wulz</a:t>
            </a:r>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20" name="Slide Number Placeholder 3"/>
          <p:cNvSpPr txBox="1">
            <a:spLocks/>
          </p:cNvSpPr>
          <p:nvPr/>
        </p:nvSpPr>
        <p:spPr bwMode="auto">
          <a:xfrm>
            <a:off x="5064125" y="6519337"/>
            <a:ext cx="515938" cy="3048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7B6FB2FF-174B-BA4D-A907-F69FDD0694C9}" type="slidenum">
              <a:rPr kumimoji="0" lang="en-US" sz="1000" b="1" i="1" u="none" strike="noStrike" kern="1200" cap="none" spc="0" normalizeH="0" baseline="0" noProof="0" smtClean="0">
                <a:ln>
                  <a:noFill/>
                </a:ln>
                <a:solidFill>
                  <a:schemeClr val="bg1"/>
                </a:solidFill>
                <a:effectLst/>
                <a:uLnTx/>
                <a:uFillTx/>
                <a:latin typeface="Arial"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a:t>
            </a:fld>
            <a:endParaRPr kumimoji="0" lang="en-US" sz="1000" b="0" i="0" u="none" strike="noStrike" kern="1200" cap="none" spc="0" normalizeH="0" baseline="0" noProof="0" dirty="0" smtClean="0">
              <a:ln>
                <a:noFill/>
              </a:ln>
              <a:solidFill>
                <a:schemeClr val="bg1"/>
              </a:solidFill>
              <a:effectLst/>
              <a:uLnTx/>
              <a:uFillTx/>
              <a:latin typeface="Arial" charset="0"/>
              <a:ea typeface="+mn-ea"/>
              <a:cs typeface="+mn-cs"/>
            </a:endParaRPr>
          </a:p>
        </p:txBody>
      </p:sp>
      <p:sp>
        <p:nvSpPr>
          <p:cNvPr id="17" name="Rectangle 24"/>
          <p:cNvSpPr>
            <a:spLocks noChangeArrowheads="1"/>
          </p:cNvSpPr>
          <p:nvPr/>
        </p:nvSpPr>
        <p:spPr bwMode="auto">
          <a:xfrm>
            <a:off x="8360819" y="6553200"/>
            <a:ext cx="1384300" cy="304800"/>
          </a:xfrm>
          <a:prstGeom prst="rect">
            <a:avLst/>
          </a:prstGeom>
          <a:noFill/>
          <a:ln w="9525">
            <a:noFill/>
            <a:miter lim="800000"/>
            <a:headEnd/>
            <a:tailEnd/>
          </a:ln>
          <a:effectLst/>
        </p:spPr>
        <p:txBody>
          <a:bodyPr wrap="none" lIns="92075" tIns="46038" rIns="92075" bIns="46038" anchor="ctr">
            <a:prstTxWarp prst="textNoShape">
              <a:avLst/>
            </a:prstTxWarp>
          </a:bodyPr>
          <a:lstStyle/>
          <a:p>
            <a:pPr>
              <a:defRPr/>
            </a:pPr>
            <a:r>
              <a:rPr lang="en-US" sz="1000" i="1" dirty="0" smtClean="0">
                <a:solidFill>
                  <a:schemeClr val="bg1"/>
                </a:solidFill>
                <a:latin typeface="Arial" charset="0"/>
              </a:rPr>
              <a:t>EXPI, Aug. 2012</a:t>
            </a:r>
            <a:endParaRPr lang="en-US" sz="1000" b="0" dirty="0">
              <a:solidFill>
                <a:schemeClr val="bg1"/>
              </a:solidFill>
              <a:latin typeface="Arial" charset="0"/>
            </a:endParaRPr>
          </a:p>
        </p:txBody>
      </p:sp>
      <p:sp>
        <p:nvSpPr>
          <p:cNvPr id="18" name="Rectangle 19"/>
          <p:cNvSpPr>
            <a:spLocks noChangeArrowheads="1"/>
          </p:cNvSpPr>
          <p:nvPr/>
        </p:nvSpPr>
        <p:spPr bwMode="auto">
          <a:xfrm>
            <a:off x="6421984" y="5460999"/>
            <a:ext cx="3196155" cy="1200328"/>
          </a:xfrm>
          <a:prstGeom prst="rect">
            <a:avLst/>
          </a:prstGeom>
          <a:noFill/>
          <a:ln w="9525">
            <a:noFill/>
            <a:miter lim="800000"/>
            <a:headEnd/>
            <a:tailEnd/>
          </a:ln>
          <a:effectLst/>
        </p:spPr>
        <p:txBody>
          <a:bodyPr wrap="square">
            <a:prstTxWarp prst="textNoShape">
              <a:avLst/>
            </a:prstTxWarp>
            <a:spAutoFit/>
          </a:bodyPr>
          <a:lstStyle/>
          <a:p>
            <a:pPr algn="ctr">
              <a:defRPr/>
            </a:pPr>
            <a:r>
              <a:rPr lang="en-GB" sz="2400" b="0" dirty="0" smtClean="0">
                <a:solidFill>
                  <a:srgbClr val="FFFF00"/>
                </a:solidFill>
                <a:latin typeface="Helvetica" pitchFamily="-109" charset="0"/>
              </a:rPr>
              <a:t>HEPHY-</a:t>
            </a:r>
            <a:r>
              <a:rPr lang="en-GB" sz="2400" b="0" dirty="0" err="1" smtClean="0">
                <a:solidFill>
                  <a:srgbClr val="FFFF00"/>
                </a:solidFill>
                <a:latin typeface="Helvetica" pitchFamily="-109" charset="0"/>
              </a:rPr>
              <a:t>Mitglieder</a:t>
            </a:r>
            <a:r>
              <a:rPr lang="en-GB" sz="2400" b="0" dirty="0" smtClean="0">
                <a:solidFill>
                  <a:srgbClr val="FFFF00"/>
                </a:solidFill>
                <a:latin typeface="Helvetica" pitchFamily="-109" charset="0"/>
              </a:rPr>
              <a:t>:</a:t>
            </a:r>
          </a:p>
          <a:p>
            <a:pPr algn="ctr">
              <a:defRPr/>
            </a:pPr>
            <a:r>
              <a:rPr lang="en-GB" sz="2400" b="0" dirty="0" smtClean="0">
                <a:solidFill>
                  <a:srgbClr val="FFFF00"/>
                </a:solidFill>
                <a:latin typeface="Helvetica" pitchFamily="-109" charset="0"/>
              </a:rPr>
              <a:t>J. Strauss, </a:t>
            </a:r>
          </a:p>
          <a:p>
            <a:pPr algn="ctr">
              <a:defRPr/>
            </a:pPr>
            <a:r>
              <a:rPr lang="en-GB" sz="2400" b="0" dirty="0" smtClean="0">
                <a:solidFill>
                  <a:srgbClr val="FFFF00"/>
                </a:solidFill>
                <a:latin typeface="Helvetica" pitchFamily="-109" charset="0"/>
              </a:rPr>
              <a:t>C.-E. W. et al.</a:t>
            </a:r>
            <a:endParaRPr lang="en-US" sz="2400" b="0" dirty="0">
              <a:solidFill>
                <a:srgbClr val="FFFF00"/>
              </a:solidFill>
              <a:latin typeface="Trebuchet MS" charset="0"/>
            </a:endParaRPr>
          </a:p>
        </p:txBody>
      </p:sp>
      <p:sp>
        <p:nvSpPr>
          <p:cNvPr id="21" name="Rectangle 20"/>
          <p:cNvSpPr/>
          <p:nvPr/>
        </p:nvSpPr>
        <p:spPr>
          <a:xfrm>
            <a:off x="4148176" y="3275112"/>
            <a:ext cx="1609648" cy="307777"/>
          </a:xfrm>
          <a:prstGeom prst="rect">
            <a:avLst/>
          </a:prstGeom>
        </p:spPr>
        <p:txBody>
          <a:bodyPr wrap="none">
            <a:spAutoFit/>
          </a:bodyPr>
          <a:lstStyle/>
          <a:p>
            <a:pPr>
              <a:defRPr/>
            </a:pPr>
            <a:r>
              <a:rPr lang="en-GB" i="1" dirty="0" smtClean="0">
                <a:solidFill>
                  <a:schemeClr val="bg1"/>
                </a:solidFill>
                <a:latin typeface="Helvetica" pitchFamily="-109" charset="0"/>
              </a:rPr>
              <a:t>UA1 Experiment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eere Präsentation">
      <a:majorFont>
        <a:latin typeface="Time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spDef>
    <a:lnDef>
      <a:spPr bwMode="auto">
        <a:xfrm>
          <a:off x="0" y="0"/>
          <a:ext cx="1" cy="1"/>
        </a:xfrm>
        <a:custGeom>
          <a:avLst/>
          <a:gdLst/>
          <a:ahLst/>
          <a:cxnLst/>
          <a:rect l="0" t="0" r="0" b="0"/>
          <a:pathLst/>
        </a:custGeom>
        <a:solidFill>
          <a:schemeClr val="bg1"/>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rgbClr val="DDFFF6"/>
            </a:solidFill>
            <a:effectLst/>
            <a:latin typeface="Times New Roman" pitchFamily="-106" charset="0"/>
          </a:defRPr>
        </a:defPPr>
      </a:lstStyle>
    </a:lnDef>
  </a:objectDefaults>
  <a:extraClrSchemeLst>
    <a:extraClrScheme>
      <a:clrScheme name="Leere Prä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ere Prä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ere Prä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ere Prä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ere Prä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ere Prä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ere Prä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Symbol" pitchFamily="-109" charset="2"/>
            <a:sym typeface="Symbol" pitchFamily="-109" charset="2"/>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rain_s">
  <a:themeElements>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fontScheme name="train_s">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train_s 1">
        <a:dk1>
          <a:srgbClr val="000000"/>
        </a:dk1>
        <a:lt1>
          <a:srgbClr val="FFFFFF"/>
        </a:lt1>
        <a:dk2>
          <a:srgbClr val="0000FF"/>
        </a:dk2>
        <a:lt2>
          <a:srgbClr val="FFCC66"/>
        </a:lt2>
        <a:accent1>
          <a:srgbClr val="00CCFF"/>
        </a:accent1>
        <a:accent2>
          <a:srgbClr val="FFFF00"/>
        </a:accent2>
        <a:accent3>
          <a:srgbClr val="AAAAFF"/>
        </a:accent3>
        <a:accent4>
          <a:srgbClr val="DADADA"/>
        </a:accent4>
        <a:accent5>
          <a:srgbClr val="AAE2FF"/>
        </a:accent5>
        <a:accent6>
          <a:srgbClr val="E7E700"/>
        </a:accent6>
        <a:hlink>
          <a:srgbClr val="FF0033"/>
        </a:hlink>
        <a:folHlink>
          <a:srgbClr val="3366FF"/>
        </a:folHlink>
      </a:clrScheme>
      <a:clrMap bg1="dk2" tx1="lt1" bg2="dk1" tx2="lt2" accent1="accent1" accent2="accent2" accent3="accent3" accent4="accent4" accent5="accent5" accent6="accent6" hlink="hlink" folHlink="folHlink"/>
    </a:extraClrScheme>
    <a:extraClrScheme>
      <a:clrScheme name="train_s 2">
        <a:dk1>
          <a:srgbClr val="000000"/>
        </a:dk1>
        <a:lt1>
          <a:srgbClr val="FFFFFF"/>
        </a:lt1>
        <a:dk2>
          <a:srgbClr val="000000"/>
        </a:dk2>
        <a:lt2>
          <a:srgbClr val="CCECFF"/>
        </a:lt2>
        <a:accent1>
          <a:srgbClr val="6699FF"/>
        </a:accent1>
        <a:accent2>
          <a:srgbClr val="00CCCC"/>
        </a:accent2>
        <a:accent3>
          <a:srgbClr val="FFFFFF"/>
        </a:accent3>
        <a:accent4>
          <a:srgbClr val="000000"/>
        </a:accent4>
        <a:accent5>
          <a:srgbClr val="B8CAFF"/>
        </a:accent5>
        <a:accent6>
          <a:srgbClr val="00B9B9"/>
        </a:accent6>
        <a:hlink>
          <a:srgbClr val="CC99FF"/>
        </a:hlink>
        <a:folHlink>
          <a:srgbClr val="66CCFF"/>
        </a:folHlink>
      </a:clrScheme>
      <a:clrMap bg1="lt1" tx1="dk1" bg2="lt2" tx2="dk2" accent1="accent1" accent2="accent2" accent3="accent3" accent4="accent4" accent5="accent5" accent6="accent6" hlink="hlink" folHlink="folHlink"/>
    </a:extraClrScheme>
    <a:extraClrScheme>
      <a:clrScheme name="train_s 3">
        <a:dk1>
          <a:srgbClr val="000000"/>
        </a:dk1>
        <a:lt1>
          <a:srgbClr val="FFFFFF"/>
        </a:lt1>
        <a:dk2>
          <a:srgbClr val="000000"/>
        </a:dk2>
        <a:lt2>
          <a:srgbClr val="FFFFFF"/>
        </a:lt2>
        <a:accent1>
          <a:srgbClr val="CBCBCB"/>
        </a:accent1>
        <a:accent2>
          <a:srgbClr val="969696"/>
        </a:accent2>
        <a:accent3>
          <a:srgbClr val="FFFFFF"/>
        </a:accent3>
        <a:accent4>
          <a:srgbClr val="000000"/>
        </a:accent4>
        <a:accent5>
          <a:srgbClr val="E2E2E2"/>
        </a:accent5>
        <a:accent6>
          <a:srgbClr val="878787"/>
        </a:accent6>
        <a:hlink>
          <a:srgbClr val="5F5F5F"/>
        </a:hlink>
        <a:folHlink>
          <a:srgbClr val="EAEAEA"/>
        </a:folHlink>
      </a:clrScheme>
      <a:clrMap bg1="lt1" tx1="dk1" bg2="lt2" tx2="dk2" accent1="accent1" accent2="accent2" accent3="accent3" accent4="accent4" accent5="accent5" accent6="accent6" hlink="hlink" folHlink="folHlink"/>
    </a:extraClrScheme>
    <a:extraClrScheme>
      <a:clrScheme name="train_s 4">
        <a:dk1>
          <a:srgbClr val="000000"/>
        </a:dk1>
        <a:lt1>
          <a:srgbClr val="FFFFFF"/>
        </a:lt1>
        <a:dk2>
          <a:srgbClr val="008080"/>
        </a:dk2>
        <a:lt2>
          <a:srgbClr val="FFCC66"/>
        </a:lt2>
        <a:accent1>
          <a:srgbClr val="0099CC"/>
        </a:accent1>
        <a:accent2>
          <a:srgbClr val="FFFF00"/>
        </a:accent2>
        <a:accent3>
          <a:srgbClr val="AAC0C0"/>
        </a:accent3>
        <a:accent4>
          <a:srgbClr val="DADADA"/>
        </a:accent4>
        <a:accent5>
          <a:srgbClr val="AACAE2"/>
        </a:accent5>
        <a:accent6>
          <a:srgbClr val="E7E700"/>
        </a:accent6>
        <a:hlink>
          <a:srgbClr val="6600CC"/>
        </a:hlink>
        <a:folHlink>
          <a:srgbClr val="009999"/>
        </a:folHlink>
      </a:clrScheme>
      <a:clrMap bg1="dk2" tx1="lt1" bg2="dk1" tx2="lt2" accent1="accent1" accent2="accent2" accent3="accent3" accent4="accent4" accent5="accent5" accent6="accent6" hlink="hlink" folHlink="folHlink"/>
    </a:extraClrScheme>
    <a:extraClrScheme>
      <a:clrScheme name="train_s 5">
        <a:dk1>
          <a:srgbClr val="000000"/>
        </a:dk1>
        <a:lt1>
          <a:srgbClr val="FFFFFF"/>
        </a:lt1>
        <a:dk2>
          <a:srgbClr val="993300"/>
        </a:dk2>
        <a:lt2>
          <a:srgbClr val="FFCC66"/>
        </a:lt2>
        <a:accent1>
          <a:srgbClr val="FF6633"/>
        </a:accent1>
        <a:accent2>
          <a:srgbClr val="FFFF00"/>
        </a:accent2>
        <a:accent3>
          <a:srgbClr val="CAADAA"/>
        </a:accent3>
        <a:accent4>
          <a:srgbClr val="DADADA"/>
        </a:accent4>
        <a:accent5>
          <a:srgbClr val="FFB8AD"/>
        </a:accent5>
        <a:accent6>
          <a:srgbClr val="E7E700"/>
        </a:accent6>
        <a:hlink>
          <a:srgbClr val="CC0000"/>
        </a:hlink>
        <a:folHlink>
          <a:srgbClr val="CC66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Office\Vorlagen\Leere Präsentation.pot</Template>
  <TotalTime>25598</TotalTime>
  <Words>2518</Words>
  <Application>Microsoft Macintosh PowerPoint</Application>
  <PresentationFormat>A4 Paper (210x297 mm)</PresentationFormat>
  <Paragraphs>398</Paragraphs>
  <Slides>37</Slides>
  <Notes>32</Notes>
  <HiddenSlides>0</HiddenSlides>
  <MMClips>0</MMClips>
  <ScaleCrop>false</ScaleCrop>
  <HeadingPairs>
    <vt:vector size="4" baseType="variant">
      <vt:variant>
        <vt:lpstr>Design Template</vt:lpstr>
      </vt:variant>
      <vt:variant>
        <vt:i4>3</vt:i4>
      </vt:variant>
      <vt:variant>
        <vt:lpstr>Slide Titles</vt:lpstr>
      </vt:variant>
      <vt:variant>
        <vt:i4>37</vt:i4>
      </vt:variant>
    </vt:vector>
  </HeadingPairs>
  <TitlesOfParts>
    <vt:vector size="40" baseType="lpstr">
      <vt:lpstr>Leere Präsentation</vt:lpstr>
      <vt:lpstr>Blank Presentation</vt:lpstr>
      <vt:lpstr>train_s</vt:lpstr>
      <vt:lpstr>Slide 1</vt:lpstr>
      <vt:lpstr>Slide 2</vt:lpstr>
      <vt:lpstr>Erzeugung von Masse durch Higgs-Mechanismus</vt:lpstr>
      <vt:lpstr>Slide 4</vt:lpstr>
      <vt:lpstr>Aufbau der Materie</vt:lpstr>
      <vt:lpstr>Der LHC ist eine Zeitmaschine!</vt:lpstr>
      <vt:lpstr>Kraftteilchen</vt:lpstr>
      <vt:lpstr>Die fundamentalen Kräfte</vt:lpstr>
      <vt:lpstr>Slide 9</vt:lpstr>
      <vt:lpstr>Wie sucht man nach dem Higgs-Teilchen?</vt:lpstr>
      <vt:lpstr>LHC und die Experimente</vt:lpstr>
      <vt:lpstr>ATLAS-Experiment</vt:lpstr>
      <vt:lpstr>CMS-Experiment</vt:lpstr>
      <vt:lpstr>Slide 14</vt:lpstr>
      <vt:lpstr>Slide 15</vt:lpstr>
      <vt:lpstr>Slide 16</vt:lpstr>
      <vt:lpstr>Slide 17</vt:lpstr>
      <vt:lpstr>Slide 18</vt:lpstr>
      <vt:lpstr>Slide 19</vt:lpstr>
      <vt:lpstr>Masse des neuen Teilchens ( ≈ 125 GeV )</vt:lpstr>
      <vt:lpstr>Signifikanz der Resultate</vt:lpstr>
      <vt:lpstr>Slide 22</vt:lpstr>
      <vt:lpstr>Slide 23</vt:lpstr>
      <vt:lpstr>Slide 24</vt:lpstr>
      <vt:lpstr>Slide 25</vt:lpstr>
      <vt:lpstr>Slide 26</vt:lpstr>
      <vt:lpstr>Dunkle Materie (23%) </vt:lpstr>
      <vt:lpstr>Slide 28</vt:lpstr>
      <vt:lpstr>Slide 29</vt:lpstr>
      <vt:lpstr>Slide 30</vt:lpstr>
      <vt:lpstr>Slide 31</vt:lpstr>
      <vt:lpstr>Slide 32</vt:lpstr>
      <vt:lpstr>Slide 33</vt:lpstr>
      <vt:lpstr>Slide 34</vt:lpstr>
      <vt:lpstr>Slide 35</vt:lpstr>
      <vt:lpstr>Slide 36</vt:lpstr>
      <vt:lpstr>Slide 37</vt:lpstr>
    </vt:vector>
  </TitlesOfParts>
  <Manager/>
  <Company>hephy</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CMS Physics Overview</dc:title>
  <dc:subject>Advanced Study Institute, Prag, July 2001</dc:subject>
  <dc:creator>wulz</dc:creator>
  <cp:keywords/>
  <dc:description/>
  <cp:lastModifiedBy>Claudia-E. Wulz</cp:lastModifiedBy>
  <cp:revision>2591</cp:revision>
  <cp:lastPrinted>2007-03-28T14:58:24Z</cp:lastPrinted>
  <dcterms:created xsi:type="dcterms:W3CDTF">2012-08-09T12:21:23Z</dcterms:created>
  <dcterms:modified xsi:type="dcterms:W3CDTF">2012-08-09T12:27:16Z</dcterms:modified>
  <cp:category/>
</cp:coreProperties>
</file>